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7" r:id="rId2"/>
    <p:sldId id="260" r:id="rId3"/>
    <p:sldId id="261" r:id="rId4"/>
    <p:sldId id="269" r:id="rId5"/>
    <p:sldId id="270" r:id="rId6"/>
    <p:sldId id="264" r:id="rId7"/>
    <p:sldId id="268" r:id="rId8"/>
    <p:sldId id="271" r:id="rId9"/>
    <p:sldId id="272" r:id="rId10"/>
    <p:sldId id="273" r:id="rId11"/>
    <p:sldId id="274" r:id="rId12"/>
    <p:sldId id="259" r:id="rId13"/>
    <p:sldId id="257" r:id="rId14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6"/>
      <p:bold r:id="rId17"/>
    </p:embeddedFont>
    <p:embeddedFont>
      <p:font typeface="Encode Sans Semi Condensed" panose="020B0604020202020204" charset="0"/>
      <p:regular r:id="rId18"/>
      <p:bold r:id="rId19"/>
    </p:embeddedFont>
    <p:embeddedFont>
      <p:font typeface="Encode Sans Semi Condensed Light" panose="020B0604020202020204" charset="0"/>
      <p:regular r:id="rId20"/>
      <p:bold r:id="rId21"/>
    </p:embeddedFont>
    <p:embeddedFont>
      <p:font typeface="Nunito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i3khaA/UAD1xQI5deYS53L8Fwix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ena Montenegr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C90E3F3-DA27-4314-BA12-2E69299315DF}">
  <a:tblStyle styleId="{AC90E3F3-DA27-4314-BA12-2E69299315D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>
          <a:extLst>
            <a:ext uri="{FF2B5EF4-FFF2-40B4-BE49-F238E27FC236}">
              <a16:creationId xmlns:a16="http://schemas.microsoft.com/office/drawing/2014/main" id="{372948C5-9FDA-0BD9-5EA2-5E0A19D07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:notes">
            <a:extLst>
              <a:ext uri="{FF2B5EF4-FFF2-40B4-BE49-F238E27FC236}">
                <a16:creationId xmlns:a16="http://schemas.microsoft.com/office/drawing/2014/main" id="{E1633616-AB5A-103F-7F12-A1B286AD30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2" name="Google Shape;942;p1:notes">
            <a:extLst>
              <a:ext uri="{FF2B5EF4-FFF2-40B4-BE49-F238E27FC236}">
                <a16:creationId xmlns:a16="http://schemas.microsoft.com/office/drawing/2014/main" id="{CC8E2AA5-D758-FD89-B0BD-731BD7D180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8943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>
          <a:extLst>
            <a:ext uri="{FF2B5EF4-FFF2-40B4-BE49-F238E27FC236}">
              <a16:creationId xmlns:a16="http://schemas.microsoft.com/office/drawing/2014/main" id="{043C99EB-5D36-2BD5-FC1E-D3D81424C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6:notes">
            <a:extLst>
              <a:ext uri="{FF2B5EF4-FFF2-40B4-BE49-F238E27FC236}">
                <a16:creationId xmlns:a16="http://schemas.microsoft.com/office/drawing/2014/main" id="{AB7799E3-C0F0-DF31-A228-2FFD5B0E53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6" name="Google Shape;976;p6:notes">
            <a:extLst>
              <a:ext uri="{FF2B5EF4-FFF2-40B4-BE49-F238E27FC236}">
                <a16:creationId xmlns:a16="http://schemas.microsoft.com/office/drawing/2014/main" id="{B1E2E1EF-1AEC-34A3-16A0-86BAC4FFDB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4142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AD23538C-1286-4112-E503-F2C7EB5F1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86322595-B9C3-7CB8-2031-3CDDA174A8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B4D1C956-C147-1351-6683-1A8FE6C696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9987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3" name="Google Shape;96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9" name="Google Shape;9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6" name="Google Shape;97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F67477B1-9CA3-F9F9-C5C0-5784D9E6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71B18929-5F2B-74B5-8AD2-62A83C9678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6F79F13A-E84F-C3CE-3AE3-3F8A6F8FD0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7944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484FE074-D26D-08E0-EE7D-A91DC1688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F6ACDD8F-6FF5-D2B2-2382-F99A9FAFEC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23E3E057-6213-6500-983A-4762C3AD1A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3031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4" name="Google Shape;99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B33DBF05-1536-DDC0-36E0-26FF11478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DE8F0E26-484E-31DE-EAD3-50AFCCA152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1DC2B068-5F60-54C2-54B0-42C706127C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78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5E0022E6-51A4-A312-3E99-0850CF49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D496E4B2-70E1-E3B7-906C-D4785DA94B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C8F599AB-2516-A719-1AC3-D218C4D83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8211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>
          <a:extLst>
            <a:ext uri="{FF2B5EF4-FFF2-40B4-BE49-F238E27FC236}">
              <a16:creationId xmlns:a16="http://schemas.microsoft.com/office/drawing/2014/main" id="{CEB2701D-CDD7-750B-93A7-A990687D1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1:notes">
            <a:extLst>
              <a:ext uri="{FF2B5EF4-FFF2-40B4-BE49-F238E27FC236}">
                <a16:creationId xmlns:a16="http://schemas.microsoft.com/office/drawing/2014/main" id="{C5186C27-2624-4B8C-60C7-C201A33FB3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11:notes">
            <a:extLst>
              <a:ext uri="{FF2B5EF4-FFF2-40B4-BE49-F238E27FC236}">
                <a16:creationId xmlns:a16="http://schemas.microsoft.com/office/drawing/2014/main" id="{64B3BC34-898D-E85C-9B37-D8ADB6A47B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5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3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13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3;p13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13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3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16;p13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13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3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13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13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3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13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13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3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25;p13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13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3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p13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13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p13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1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13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1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13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1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1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1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1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1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13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1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1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1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13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1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13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1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13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1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13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1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" name="Google Shape;76;p13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1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1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1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1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13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" name="Google Shape;82;p13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13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13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13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13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1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1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1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1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13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4" name="Google Shape;94;p1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" name="Google Shape;96;p13"/>
          <p:cNvGrpSpPr/>
          <p:nvPr/>
        </p:nvGrpSpPr>
        <p:grpSpPr>
          <a:xfrm>
            <a:off x="5194218" y="4"/>
            <a:ext cx="522827" cy="1415952"/>
            <a:chOff x="5194218" y="4"/>
            <a:chExt cx="522827" cy="1415952"/>
          </a:xfrm>
        </p:grpSpPr>
        <p:grpSp>
          <p:nvGrpSpPr>
            <p:cNvPr id="97" name="Google Shape;97;p13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" name="Google Shape;100;p13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13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1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1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1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1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13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" name="Google Shape;107;p1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8" name="Google Shape;108;p13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13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" name="Google Shape;112;p13"/>
            <p:cNvGrpSpPr/>
            <p:nvPr/>
          </p:nvGrpSpPr>
          <p:grpSpPr>
            <a:xfrm>
              <a:off x="8100547" y="4"/>
              <a:ext cx="300376" cy="2805683"/>
              <a:chOff x="3792712" y="1254959"/>
              <a:chExt cx="274793" cy="2566721"/>
            </a:xfrm>
          </p:grpSpPr>
          <p:grpSp>
            <p:nvGrpSpPr>
              <p:cNvPr id="113" name="Google Shape;113;p13"/>
              <p:cNvGrpSpPr/>
              <p:nvPr/>
            </p:nvGrpSpPr>
            <p:grpSpPr>
              <a:xfrm>
                <a:off x="3792712" y="1254959"/>
                <a:ext cx="274793" cy="2566721"/>
                <a:chOff x="3792712" y="1254959"/>
                <a:chExt cx="274793" cy="2566721"/>
              </a:xfrm>
            </p:grpSpPr>
            <p:grpSp>
              <p:nvGrpSpPr>
                <p:cNvPr id="114" name="Google Shape;114;p1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1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1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1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13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" name="Google Shape;119;p1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1" name="Google Shape;121;p13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1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" name="Google Shape;125;p13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13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1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1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1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1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1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13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" name="Google Shape;133;p1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4" name="Google Shape;134;p1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1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p13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1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1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1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1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1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1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1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" name="Google Shape;146;p1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0" name="Google Shape;150;p13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13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13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13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1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1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1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1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13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1" name="Google Shape;161;p1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6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6"/>
          <p:cNvSpPr txBox="1">
            <a:spLocks noGrp="1"/>
          </p:cNvSpPr>
          <p:nvPr>
            <p:ph type="body" idx="1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98" name="Google Shape;398;p16"/>
          <p:cNvSpPr txBox="1">
            <a:spLocks noGrp="1"/>
          </p:cNvSpPr>
          <p:nvPr>
            <p:ph type="body" idx="2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99" name="Google Shape;399;p16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400" name="Google Shape;400;p1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401" name="Google Shape;401;p16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16"/>
          <p:cNvGrpSpPr/>
          <p:nvPr/>
        </p:nvGrpSpPr>
        <p:grpSpPr>
          <a:xfrm>
            <a:off x="6196930" y="-29"/>
            <a:ext cx="2985505" cy="4610467"/>
            <a:chOff x="6196930" y="-29"/>
            <a:chExt cx="2985505" cy="4610467"/>
          </a:xfrm>
        </p:grpSpPr>
        <p:grpSp>
          <p:nvGrpSpPr>
            <p:cNvPr id="408" name="Google Shape;408;p1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09" name="Google Shape;409;p1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" name="Google Shape;411;p1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12" name="Google Shape;412;p1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1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" name="Google Shape;414;p16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415" name="Google Shape;415;p1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" name="Google Shape;417;p1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18" name="Google Shape;418;p1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" name="Google Shape;420;p16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421" name="Google Shape;421;p1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3" name="Google Shape;423;p1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24" name="Google Shape;424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1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29" name="Google Shape;429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3" name="Google Shape;433;p1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34" name="Google Shape;434;p1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1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41" name="Google Shape;441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" name="Google Shape;445;p1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46" name="Google Shape;446;p1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8" name="Google Shape;448;p1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49" name="Google Shape;449;p1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50" name="Google Shape;450;p1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1" name="Google Shape;451;p1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" name="Google Shape;452;p1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53" name="Google Shape;453;p1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54" name="Google Shape;454;p1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5" name="Google Shape;455;p1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56" name="Google Shape;456;p1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57" name="Google Shape;457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458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59" name="Google Shape;459;p1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60" name="Google Shape;460;p1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61" name="Google Shape;461;p1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62" name="Google Shape;462;p1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63" name="Google Shape;463;p1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64" name="Google Shape;464;p1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65" name="Google Shape;465;p1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66" name="Google Shape;466;p1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467;p1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68" name="Google Shape;468;p16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469" name="Google Shape;469;p1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70" name="Google Shape;470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1" name="Google Shape;471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72" name="Google Shape;472;p1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73" name="Google Shape;473;p1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74" name="Google Shape;474;p1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475" name="Google Shape;475;p1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76" name="Google Shape;476;p1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77" name="Google Shape;477;p1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78" name="Google Shape;478;p1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79" name="Google Shape;479;p1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80" name="Google Shape;480;p16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481" name="Google Shape;481;p1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482" name="Google Shape;482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84" name="Google Shape;484;p1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485" name="Google Shape;485;p1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486" name="Google Shape;486;p1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487" name="Google Shape;487;p1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1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1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1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1" name="Google Shape;491;p1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2" name="Google Shape;492;p1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93" name="Google Shape;493;p1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494" name="Google Shape;494;p1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95" name="Google Shape;495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496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7" name="Google Shape;497;p1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498" name="Google Shape;498;p1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499" name="Google Shape;499;p1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00" name="Google Shape;500;p1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1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1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3" name="Google Shape;503;p1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4" name="Google Shape;504;p1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05" name="Google Shape;505;p1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06" name="Google Shape;506;p1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07" name="Google Shape;507;p1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08" name="Google Shape;508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09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19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10" name="Google Shape;510;p1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11" name="Google Shape;511;p1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12" name="Google Shape;512;p1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13" name="Google Shape;513;p1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1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5" name="Google Shape;515;p1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6" name="Google Shape;516;p1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7" name="Google Shape;517;p1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18" name="Google Shape;518;p1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1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20;p1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21;p1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22" name="Google Shape;522;p1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23" name="Google Shape;523;p1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1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1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1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1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1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17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531" name="Google Shape;531;p17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" name="Google Shape;533;p17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534" name="Google Shape;534;p17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6" name="Google Shape;536;p17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537" name="Google Shape;537;p17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7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9" name="Google Shape;539;p17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540" name="Google Shape;540;p17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7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2" name="Google Shape;542;p17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543" name="Google Shape;543;p17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5" name="Google Shape;545;p17"/>
          <p:cNvSpPr txBox="1">
            <a:spLocks noGrp="1"/>
          </p:cNvSpPr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46" name="Google Shape;546;p17"/>
          <p:cNvSpPr txBox="1">
            <a:spLocks noGrp="1"/>
          </p:cNvSpPr>
          <p:nvPr>
            <p:ph type="subTitle" idx="1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547" name="Google Shape;547;p17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7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" name="Google Shape;549;p17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550" name="Google Shape;550;p17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7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7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17"/>
          <p:cNvGrpSpPr/>
          <p:nvPr/>
        </p:nvGrpSpPr>
        <p:grpSpPr>
          <a:xfrm>
            <a:off x="1030839" y="3124970"/>
            <a:ext cx="214463" cy="245604"/>
            <a:chOff x="3462796" y="2555878"/>
            <a:chExt cx="157798" cy="180711"/>
          </a:xfrm>
        </p:grpSpPr>
        <p:sp>
          <p:nvSpPr>
            <p:cNvPr id="555" name="Google Shape;555;p17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7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7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7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7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1" name="Google Shape;561;p17"/>
          <p:cNvGrpSpPr/>
          <p:nvPr/>
        </p:nvGrpSpPr>
        <p:grpSpPr>
          <a:xfrm>
            <a:off x="8737419" y="2806488"/>
            <a:ext cx="245187" cy="258304"/>
            <a:chOff x="3770248" y="2527300"/>
            <a:chExt cx="180404" cy="190055"/>
          </a:xfrm>
        </p:grpSpPr>
        <p:sp>
          <p:nvSpPr>
            <p:cNvPr id="562" name="Google Shape;562;p17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7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7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7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6" name="Google Shape;566;p17"/>
          <p:cNvGrpSpPr/>
          <p:nvPr/>
        </p:nvGrpSpPr>
        <p:grpSpPr>
          <a:xfrm rot="5400000">
            <a:off x="8622497" y="4565562"/>
            <a:ext cx="214448" cy="245568"/>
            <a:chOff x="3462796" y="2555878"/>
            <a:chExt cx="157798" cy="180711"/>
          </a:xfrm>
        </p:grpSpPr>
        <p:sp>
          <p:nvSpPr>
            <p:cNvPr id="567" name="Google Shape;567;p17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7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7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7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7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17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574" name="Google Shape;574;p17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8" name="Google Shape;578;p17"/>
          <p:cNvGrpSpPr/>
          <p:nvPr/>
        </p:nvGrpSpPr>
        <p:grpSpPr>
          <a:xfrm rot="-2700000">
            <a:off x="7714705" y="744247"/>
            <a:ext cx="180402" cy="190053"/>
            <a:chOff x="3770248" y="2527300"/>
            <a:chExt cx="180404" cy="190055"/>
          </a:xfrm>
        </p:grpSpPr>
        <p:sp>
          <p:nvSpPr>
            <p:cNvPr id="579" name="Google Shape;579;p17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7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7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17"/>
          <p:cNvGrpSpPr/>
          <p:nvPr/>
        </p:nvGrpSpPr>
        <p:grpSpPr>
          <a:xfrm>
            <a:off x="6651762" y="-7"/>
            <a:ext cx="1046700" cy="1769370"/>
            <a:chOff x="2484475" y="1329455"/>
            <a:chExt cx="1046700" cy="1769370"/>
          </a:xfrm>
        </p:grpSpPr>
        <p:sp>
          <p:nvSpPr>
            <p:cNvPr id="584" name="Google Shape;584;p17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6" name="Google Shape;586;p17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587" name="Google Shape;587;p17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588" name="Google Shape;588;p17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9" name="Google Shape;589;p17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0" name="Google Shape;590;p17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91" name="Google Shape;591;p17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2" name="Google Shape;592;p17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17"/>
          <p:cNvGrpSpPr/>
          <p:nvPr/>
        </p:nvGrpSpPr>
        <p:grpSpPr>
          <a:xfrm>
            <a:off x="8277068" y="-1"/>
            <a:ext cx="905291" cy="2805686"/>
            <a:chOff x="3961868" y="-891976"/>
            <a:chExt cx="905291" cy="2805686"/>
          </a:xfrm>
        </p:grpSpPr>
        <p:grpSp>
          <p:nvGrpSpPr>
            <p:cNvPr id="594" name="Google Shape;594;p17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595" name="Google Shape;595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7" name="Google Shape;597;p17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598" name="Google Shape;598;p17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599" name="Google Shape;599;p17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600" name="Google Shape;600;p17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1" name="Google Shape;601;p17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2" name="Google Shape;602;p17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03" name="Google Shape;603;p17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04" name="Google Shape;604;p17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7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06" name="Google Shape;606;p17"/>
          <p:cNvGrpSpPr/>
          <p:nvPr/>
        </p:nvGrpSpPr>
        <p:grpSpPr>
          <a:xfrm>
            <a:off x="7726343" y="1"/>
            <a:ext cx="522827" cy="1952268"/>
            <a:chOff x="5194218" y="-536312"/>
            <a:chExt cx="522827" cy="1952268"/>
          </a:xfrm>
        </p:grpSpPr>
        <p:grpSp>
          <p:nvGrpSpPr>
            <p:cNvPr id="607" name="Google Shape;607;p17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608" name="Google Shape;608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0" name="Google Shape;610;p17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611" name="Google Shape;611;p17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612" name="Google Shape;612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613" name="Google Shape;613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4" name="Google Shape;614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5" name="Google Shape;615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6" name="Google Shape;616;p17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17" name="Google Shape;617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8" name="Google Shape;618;p17"/>
          <p:cNvGrpSpPr/>
          <p:nvPr/>
        </p:nvGrpSpPr>
        <p:grpSpPr>
          <a:xfrm>
            <a:off x="7946297" y="-6"/>
            <a:ext cx="860597" cy="4748537"/>
            <a:chOff x="7824797" y="-1724181"/>
            <a:chExt cx="860597" cy="4748537"/>
          </a:xfrm>
        </p:grpSpPr>
        <p:grpSp>
          <p:nvGrpSpPr>
            <p:cNvPr id="619" name="Google Shape;619;p17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620" name="Google Shape;620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2" name="Google Shape;622;p17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623" name="Google Shape;623;p17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624" name="Google Shape;624;p17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625" name="Google Shape;625;p17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17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7" name="Google Shape;627;p17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28" name="Google Shape;628;p17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9" name="Google Shape;629;p17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7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1" name="Google Shape;631;p17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632" name="Google Shape;632;p17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633" name="Google Shape;633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5" name="Google Shape;635;p17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636" name="Google Shape;636;p17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637" name="Google Shape;637;p17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638" name="Google Shape;638;p17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9" name="Google Shape;639;p17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0" name="Google Shape;640;p17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1" name="Google Shape;641;p17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42" name="Google Shape;642;p17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43" name="Google Shape;643;p17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4" name="Google Shape;644;p17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645" name="Google Shape;645;p17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646" name="Google Shape;646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8" name="Google Shape;648;p17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649" name="Google Shape;649;p17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650" name="Google Shape;650;p17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651" name="Google Shape;651;p17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2" name="Google Shape;652;p17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3" name="Google Shape;653;p17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4" name="Google Shape;654;p17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55" name="Google Shape;655;p17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6" name="Google Shape;656;p17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7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7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7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60" name="Google Shape;660;p17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661" name="Google Shape;661;p17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Top drawing">
  <p:cSld name="BLANK_1"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669" name="Google Shape;669;p18"/>
          <p:cNvGrpSpPr/>
          <p:nvPr/>
        </p:nvGrpSpPr>
        <p:grpSpPr>
          <a:xfrm>
            <a:off x="501117" y="14"/>
            <a:ext cx="222106" cy="963625"/>
            <a:chOff x="6176324" y="1765810"/>
            <a:chExt cx="466512" cy="2024421"/>
          </a:xfrm>
        </p:grpSpPr>
        <p:sp>
          <p:nvSpPr>
            <p:cNvPr id="670" name="Google Shape;670;p18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8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18"/>
          <p:cNvGrpSpPr/>
          <p:nvPr/>
        </p:nvGrpSpPr>
        <p:grpSpPr>
          <a:xfrm>
            <a:off x="4054453" y="110"/>
            <a:ext cx="281103" cy="638706"/>
            <a:chOff x="4897958" y="2723139"/>
            <a:chExt cx="514087" cy="1168081"/>
          </a:xfrm>
        </p:grpSpPr>
        <p:sp>
          <p:nvSpPr>
            <p:cNvPr id="673" name="Google Shape;673;p18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18"/>
          <p:cNvGrpSpPr/>
          <p:nvPr/>
        </p:nvGrpSpPr>
        <p:grpSpPr>
          <a:xfrm>
            <a:off x="2016228" y="118"/>
            <a:ext cx="222105" cy="594985"/>
            <a:chOff x="5578966" y="2874382"/>
            <a:chExt cx="406190" cy="1088121"/>
          </a:xfrm>
        </p:grpSpPr>
        <p:sp>
          <p:nvSpPr>
            <p:cNvPr id="676" name="Google Shape;676;p18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18"/>
          <p:cNvGrpSpPr/>
          <p:nvPr/>
        </p:nvGrpSpPr>
        <p:grpSpPr>
          <a:xfrm>
            <a:off x="2887321" y="81"/>
            <a:ext cx="255089" cy="1042043"/>
            <a:chOff x="6176324" y="1884520"/>
            <a:chExt cx="466512" cy="1905711"/>
          </a:xfrm>
        </p:grpSpPr>
        <p:sp>
          <p:nvSpPr>
            <p:cNvPr id="679" name="Google Shape;679;p18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18"/>
          <p:cNvGrpSpPr/>
          <p:nvPr/>
        </p:nvGrpSpPr>
        <p:grpSpPr>
          <a:xfrm>
            <a:off x="835052" y="109"/>
            <a:ext cx="260580" cy="559437"/>
            <a:chOff x="6798998" y="2578195"/>
            <a:chExt cx="476555" cy="1023111"/>
          </a:xfrm>
        </p:grpSpPr>
        <p:sp>
          <p:nvSpPr>
            <p:cNvPr id="682" name="Google Shape;682;p18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8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18"/>
          <p:cNvGrpSpPr/>
          <p:nvPr/>
        </p:nvGrpSpPr>
        <p:grpSpPr>
          <a:xfrm>
            <a:off x="4849828" y="86"/>
            <a:ext cx="93214" cy="745528"/>
            <a:chOff x="7576714" y="1965553"/>
            <a:chExt cx="170472" cy="1363439"/>
          </a:xfrm>
        </p:grpSpPr>
        <p:sp>
          <p:nvSpPr>
            <p:cNvPr id="685" name="Google Shape;685;p18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8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18"/>
          <p:cNvGrpSpPr/>
          <p:nvPr/>
        </p:nvGrpSpPr>
        <p:grpSpPr>
          <a:xfrm>
            <a:off x="1449079" y="70"/>
            <a:ext cx="157683" cy="1169334"/>
            <a:chOff x="7883572" y="1683399"/>
            <a:chExt cx="288375" cy="2138505"/>
          </a:xfrm>
        </p:grpSpPr>
        <p:sp>
          <p:nvSpPr>
            <p:cNvPr id="688" name="Google Shape;688;p18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8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" name="Google Shape;690;p18"/>
          <p:cNvGrpSpPr/>
          <p:nvPr/>
        </p:nvGrpSpPr>
        <p:grpSpPr>
          <a:xfrm>
            <a:off x="817647" y="92422"/>
            <a:ext cx="86284" cy="98813"/>
            <a:chOff x="3462796" y="2555878"/>
            <a:chExt cx="157798" cy="180711"/>
          </a:xfrm>
        </p:grpSpPr>
        <p:sp>
          <p:nvSpPr>
            <p:cNvPr id="691" name="Google Shape;691;p1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18"/>
          <p:cNvGrpSpPr/>
          <p:nvPr/>
        </p:nvGrpSpPr>
        <p:grpSpPr>
          <a:xfrm>
            <a:off x="2393331" y="638764"/>
            <a:ext cx="98645" cy="103922"/>
            <a:chOff x="3770248" y="2527300"/>
            <a:chExt cx="180404" cy="190055"/>
          </a:xfrm>
        </p:grpSpPr>
        <p:sp>
          <p:nvSpPr>
            <p:cNvPr id="698" name="Google Shape;698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2" name="Google Shape;702;p18"/>
          <p:cNvGrpSpPr/>
          <p:nvPr/>
        </p:nvGrpSpPr>
        <p:grpSpPr>
          <a:xfrm>
            <a:off x="4448250" y="26354"/>
            <a:ext cx="117260" cy="134286"/>
            <a:chOff x="3462796" y="2555878"/>
            <a:chExt cx="157798" cy="180711"/>
          </a:xfrm>
        </p:grpSpPr>
        <p:sp>
          <p:nvSpPr>
            <p:cNvPr id="703" name="Google Shape;703;p1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1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1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1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1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1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18"/>
          <p:cNvGrpSpPr/>
          <p:nvPr/>
        </p:nvGrpSpPr>
        <p:grpSpPr>
          <a:xfrm>
            <a:off x="3457306" y="904099"/>
            <a:ext cx="134058" cy="141230"/>
            <a:chOff x="3770248" y="2527300"/>
            <a:chExt cx="180404" cy="190055"/>
          </a:xfrm>
        </p:grpSpPr>
        <p:sp>
          <p:nvSpPr>
            <p:cNvPr id="710" name="Google Shape;710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18"/>
          <p:cNvGrpSpPr/>
          <p:nvPr/>
        </p:nvGrpSpPr>
        <p:grpSpPr>
          <a:xfrm rot="5400000">
            <a:off x="3320205" y="266918"/>
            <a:ext cx="117260" cy="134268"/>
            <a:chOff x="3462796" y="2555878"/>
            <a:chExt cx="157798" cy="180711"/>
          </a:xfrm>
        </p:grpSpPr>
        <p:sp>
          <p:nvSpPr>
            <p:cNvPr id="715" name="Google Shape;715;p1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18"/>
          <p:cNvGrpSpPr/>
          <p:nvPr/>
        </p:nvGrpSpPr>
        <p:grpSpPr>
          <a:xfrm>
            <a:off x="490004" y="711414"/>
            <a:ext cx="98645" cy="103922"/>
            <a:chOff x="3770248" y="2527300"/>
            <a:chExt cx="180404" cy="190055"/>
          </a:xfrm>
        </p:grpSpPr>
        <p:sp>
          <p:nvSpPr>
            <p:cNvPr id="722" name="Google Shape;722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18"/>
          <p:cNvGrpSpPr/>
          <p:nvPr/>
        </p:nvGrpSpPr>
        <p:grpSpPr>
          <a:xfrm rot="-2700000">
            <a:off x="4871785" y="1077752"/>
            <a:ext cx="98633" cy="103910"/>
            <a:chOff x="3770248" y="2527300"/>
            <a:chExt cx="180404" cy="190055"/>
          </a:xfrm>
        </p:grpSpPr>
        <p:sp>
          <p:nvSpPr>
            <p:cNvPr id="727" name="Google Shape;727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18"/>
          <p:cNvGrpSpPr/>
          <p:nvPr/>
        </p:nvGrpSpPr>
        <p:grpSpPr>
          <a:xfrm>
            <a:off x="1552394" y="34"/>
            <a:ext cx="572336" cy="1286416"/>
            <a:chOff x="2484475" y="746199"/>
            <a:chExt cx="1046700" cy="2352626"/>
          </a:xfrm>
        </p:grpSpPr>
        <p:sp>
          <p:nvSpPr>
            <p:cNvPr id="732" name="Google Shape;732;p18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8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4" name="Google Shape;734;p18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735" name="Google Shape;735;p18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36" name="Google Shape;736;p18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7" name="Google Shape;737;p18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8" name="Google Shape;738;p18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39" name="Google Shape;739;p18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0" name="Google Shape;740;p18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" name="Google Shape;741;p18"/>
          <p:cNvGrpSpPr/>
          <p:nvPr/>
        </p:nvGrpSpPr>
        <p:grpSpPr>
          <a:xfrm>
            <a:off x="2360233" y="30"/>
            <a:ext cx="495013" cy="706398"/>
            <a:chOff x="3961868" y="621833"/>
            <a:chExt cx="905291" cy="1291877"/>
          </a:xfrm>
        </p:grpSpPr>
        <p:grpSp>
          <p:nvGrpSpPr>
            <p:cNvPr id="742" name="Google Shape;742;p18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743" name="Google Shape;743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5" name="Google Shape;745;p18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746" name="Google Shape;746;p18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747" name="Google Shape;747;p18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748" name="Google Shape;748;p18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9" name="Google Shape;749;p18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0" name="Google Shape;750;p18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51" name="Google Shape;751;p18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2" name="Google Shape;752;p18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18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54" name="Google Shape;754;p18"/>
          <p:cNvGrpSpPr/>
          <p:nvPr/>
        </p:nvGrpSpPr>
        <p:grpSpPr>
          <a:xfrm>
            <a:off x="3034082" y="24"/>
            <a:ext cx="285882" cy="434232"/>
            <a:chOff x="5194218" y="621823"/>
            <a:chExt cx="522827" cy="794133"/>
          </a:xfrm>
        </p:grpSpPr>
        <p:grpSp>
          <p:nvGrpSpPr>
            <p:cNvPr id="755" name="Google Shape;755;p18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756" name="Google Shape;756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8" name="Google Shape;758;p18"/>
            <p:cNvGrpSpPr/>
            <p:nvPr/>
          </p:nvGrpSpPr>
          <p:grpSpPr>
            <a:xfrm>
              <a:off x="5371921" y="621823"/>
              <a:ext cx="182209" cy="655933"/>
              <a:chOff x="3305183" y="2722527"/>
              <a:chExt cx="166690" cy="600066"/>
            </a:xfrm>
          </p:grpSpPr>
          <p:grpSp>
            <p:nvGrpSpPr>
              <p:cNvPr id="759" name="Google Shape;759;p18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760" name="Google Shape;760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761" name="Google Shape;761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2" name="Google Shape;762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3" name="Google Shape;763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64" name="Google Shape;764;p18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65" name="Google Shape;765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6" name="Google Shape;766;p18"/>
          <p:cNvGrpSpPr/>
          <p:nvPr/>
        </p:nvGrpSpPr>
        <p:grpSpPr>
          <a:xfrm>
            <a:off x="4472482" y="42"/>
            <a:ext cx="470574" cy="1177690"/>
            <a:chOff x="7824797" y="870572"/>
            <a:chExt cx="860597" cy="2153784"/>
          </a:xfrm>
        </p:grpSpPr>
        <p:grpSp>
          <p:nvGrpSpPr>
            <p:cNvPr id="767" name="Google Shape;767;p18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768" name="Google Shape;768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274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274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0" name="Google Shape;770;p18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771" name="Google Shape;771;p18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772" name="Google Shape;772;p18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773" name="Google Shape;773;p18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4" name="Google Shape;774;p18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5" name="Google Shape;775;p18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6" name="Google Shape;776;p18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7" name="Google Shape;777;p18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8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79" name="Google Shape;779;p18"/>
          <p:cNvGrpSpPr/>
          <p:nvPr/>
        </p:nvGrpSpPr>
        <p:grpSpPr>
          <a:xfrm>
            <a:off x="845998" y="42"/>
            <a:ext cx="572336" cy="917921"/>
            <a:chOff x="1192601" y="746213"/>
            <a:chExt cx="1046700" cy="1678715"/>
          </a:xfrm>
        </p:grpSpPr>
        <p:grpSp>
          <p:nvGrpSpPr>
            <p:cNvPr id="780" name="Google Shape;780;p18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781" name="Google Shape;781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3" name="Google Shape;783;p18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784" name="Google Shape;784;p18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785" name="Google Shape;785;p18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786" name="Google Shape;786;p18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7" name="Google Shape;787;p18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8" name="Google Shape;788;p18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9" name="Google Shape;789;p18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90" name="Google Shape;790;p18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91" name="Google Shape;791;p18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92" name="Google Shape;792;p18"/>
          <p:cNvGrpSpPr/>
          <p:nvPr/>
        </p:nvGrpSpPr>
        <p:grpSpPr>
          <a:xfrm>
            <a:off x="3480662" y="46"/>
            <a:ext cx="572336" cy="1051387"/>
            <a:chOff x="6010934" y="870580"/>
            <a:chExt cx="1046700" cy="1922798"/>
          </a:xfrm>
        </p:grpSpPr>
        <p:grpSp>
          <p:nvGrpSpPr>
            <p:cNvPr id="793" name="Google Shape;793;p18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794" name="Google Shape;794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6" name="Google Shape;796;p18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797" name="Google Shape;797;p18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798" name="Google Shape;798;p18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799" name="Google Shape;799;p18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0" name="Google Shape;800;p18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1" name="Google Shape;801;p18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2" name="Google Shape;802;p18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03" name="Google Shape;803;p18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4" name="Google Shape;804;p18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8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8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18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8" name="Google Shape;808;p18"/>
          <p:cNvGrpSpPr/>
          <p:nvPr/>
        </p:nvGrpSpPr>
        <p:grpSpPr>
          <a:xfrm>
            <a:off x="588526" y="36"/>
            <a:ext cx="285882" cy="1099601"/>
            <a:chOff x="721731" y="746204"/>
            <a:chExt cx="522827" cy="2010974"/>
          </a:xfrm>
        </p:grpSpPr>
        <p:grpSp>
          <p:nvGrpSpPr>
            <p:cNvPr id="809" name="Google Shape;809;p18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810" name="Google Shape;810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2" name="Google Shape;812;p18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813" name="Google Shape;813;p18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814" name="Google Shape;814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815" name="Google Shape;815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6" name="Google Shape;816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7" name="Google Shape;817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18" name="Google Shape;818;p18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19" name="Google Shape;819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0" name="Google Shape;820;p18"/>
          <p:cNvGrpSpPr/>
          <p:nvPr/>
        </p:nvGrpSpPr>
        <p:grpSpPr>
          <a:xfrm>
            <a:off x="5102111" y="14"/>
            <a:ext cx="222106" cy="963625"/>
            <a:chOff x="6176324" y="1765810"/>
            <a:chExt cx="466512" cy="2024421"/>
          </a:xfrm>
        </p:grpSpPr>
        <p:sp>
          <p:nvSpPr>
            <p:cNvPr id="821" name="Google Shape;821;p18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18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3" name="Google Shape;823;p18"/>
          <p:cNvGrpSpPr/>
          <p:nvPr/>
        </p:nvGrpSpPr>
        <p:grpSpPr>
          <a:xfrm>
            <a:off x="6617222" y="118"/>
            <a:ext cx="222105" cy="594985"/>
            <a:chOff x="5578966" y="2874382"/>
            <a:chExt cx="406190" cy="1088121"/>
          </a:xfrm>
        </p:grpSpPr>
        <p:sp>
          <p:nvSpPr>
            <p:cNvPr id="824" name="Google Shape;824;p18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18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18"/>
          <p:cNvGrpSpPr/>
          <p:nvPr/>
        </p:nvGrpSpPr>
        <p:grpSpPr>
          <a:xfrm>
            <a:off x="7488315" y="81"/>
            <a:ext cx="255089" cy="1042043"/>
            <a:chOff x="6176324" y="1884520"/>
            <a:chExt cx="466512" cy="1905711"/>
          </a:xfrm>
        </p:grpSpPr>
        <p:sp>
          <p:nvSpPr>
            <p:cNvPr id="827" name="Google Shape;827;p18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" name="Google Shape;829;p18"/>
          <p:cNvGrpSpPr/>
          <p:nvPr/>
        </p:nvGrpSpPr>
        <p:grpSpPr>
          <a:xfrm>
            <a:off x="5436046" y="109"/>
            <a:ext cx="260580" cy="559437"/>
            <a:chOff x="6798998" y="2578195"/>
            <a:chExt cx="476555" cy="1023111"/>
          </a:xfrm>
        </p:grpSpPr>
        <p:sp>
          <p:nvSpPr>
            <p:cNvPr id="830" name="Google Shape;830;p18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" name="Google Shape;832;p18"/>
          <p:cNvGrpSpPr/>
          <p:nvPr/>
        </p:nvGrpSpPr>
        <p:grpSpPr>
          <a:xfrm>
            <a:off x="6050073" y="70"/>
            <a:ext cx="157683" cy="1169334"/>
            <a:chOff x="7883572" y="1683399"/>
            <a:chExt cx="288375" cy="2138505"/>
          </a:xfrm>
        </p:grpSpPr>
        <p:sp>
          <p:nvSpPr>
            <p:cNvPr id="833" name="Google Shape;833;p18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18"/>
          <p:cNvGrpSpPr/>
          <p:nvPr/>
        </p:nvGrpSpPr>
        <p:grpSpPr>
          <a:xfrm>
            <a:off x="5418641" y="92422"/>
            <a:ext cx="86284" cy="98813"/>
            <a:chOff x="3462796" y="2555878"/>
            <a:chExt cx="157798" cy="180711"/>
          </a:xfrm>
        </p:grpSpPr>
        <p:sp>
          <p:nvSpPr>
            <p:cNvPr id="836" name="Google Shape;836;p1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18"/>
          <p:cNvGrpSpPr/>
          <p:nvPr/>
        </p:nvGrpSpPr>
        <p:grpSpPr>
          <a:xfrm>
            <a:off x="6994325" y="638764"/>
            <a:ext cx="98645" cy="103922"/>
            <a:chOff x="3770248" y="2527300"/>
            <a:chExt cx="180404" cy="190055"/>
          </a:xfrm>
        </p:grpSpPr>
        <p:sp>
          <p:nvSpPr>
            <p:cNvPr id="843" name="Google Shape;843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18"/>
          <p:cNvGrpSpPr/>
          <p:nvPr/>
        </p:nvGrpSpPr>
        <p:grpSpPr>
          <a:xfrm>
            <a:off x="8058300" y="904099"/>
            <a:ext cx="134058" cy="141230"/>
            <a:chOff x="3770248" y="2527300"/>
            <a:chExt cx="180404" cy="190055"/>
          </a:xfrm>
        </p:grpSpPr>
        <p:sp>
          <p:nvSpPr>
            <p:cNvPr id="848" name="Google Shape;848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18"/>
          <p:cNvGrpSpPr/>
          <p:nvPr/>
        </p:nvGrpSpPr>
        <p:grpSpPr>
          <a:xfrm rot="5400000">
            <a:off x="7921199" y="266918"/>
            <a:ext cx="117260" cy="134268"/>
            <a:chOff x="3462796" y="2555878"/>
            <a:chExt cx="157798" cy="180711"/>
          </a:xfrm>
        </p:grpSpPr>
        <p:sp>
          <p:nvSpPr>
            <p:cNvPr id="853" name="Google Shape;853;p1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18"/>
          <p:cNvGrpSpPr/>
          <p:nvPr/>
        </p:nvGrpSpPr>
        <p:grpSpPr>
          <a:xfrm>
            <a:off x="5090998" y="711414"/>
            <a:ext cx="98645" cy="103922"/>
            <a:chOff x="3770248" y="2527300"/>
            <a:chExt cx="180404" cy="190055"/>
          </a:xfrm>
        </p:grpSpPr>
        <p:sp>
          <p:nvSpPr>
            <p:cNvPr id="860" name="Google Shape;860;p18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8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8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4" name="Google Shape;864;p18"/>
          <p:cNvGrpSpPr/>
          <p:nvPr/>
        </p:nvGrpSpPr>
        <p:grpSpPr>
          <a:xfrm>
            <a:off x="6153388" y="34"/>
            <a:ext cx="572336" cy="1286416"/>
            <a:chOff x="2484475" y="746199"/>
            <a:chExt cx="1046700" cy="2352626"/>
          </a:xfrm>
        </p:grpSpPr>
        <p:sp>
          <p:nvSpPr>
            <p:cNvPr id="865" name="Google Shape;865;p18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8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7" name="Google Shape;867;p18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868" name="Google Shape;868;p18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869" name="Google Shape;869;p18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0" name="Google Shape;870;p18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1" name="Google Shape;871;p18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72" name="Google Shape;872;p18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3" name="Google Shape;873;p18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18"/>
          <p:cNvGrpSpPr/>
          <p:nvPr/>
        </p:nvGrpSpPr>
        <p:grpSpPr>
          <a:xfrm>
            <a:off x="6961227" y="30"/>
            <a:ext cx="495013" cy="706398"/>
            <a:chOff x="3961868" y="621833"/>
            <a:chExt cx="905291" cy="1291877"/>
          </a:xfrm>
        </p:grpSpPr>
        <p:grpSp>
          <p:nvGrpSpPr>
            <p:cNvPr id="875" name="Google Shape;875;p18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76" name="Google Shape;876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8" name="Google Shape;878;p18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879" name="Google Shape;879;p18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880" name="Google Shape;880;p18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881" name="Google Shape;881;p18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2" name="Google Shape;882;p18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3" name="Google Shape;883;p18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84" name="Google Shape;884;p18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85" name="Google Shape;885;p18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18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87" name="Google Shape;887;p18"/>
          <p:cNvGrpSpPr/>
          <p:nvPr/>
        </p:nvGrpSpPr>
        <p:grpSpPr>
          <a:xfrm>
            <a:off x="7635076" y="24"/>
            <a:ext cx="285882" cy="434232"/>
            <a:chOff x="5194218" y="621823"/>
            <a:chExt cx="522827" cy="794133"/>
          </a:xfrm>
        </p:grpSpPr>
        <p:grpSp>
          <p:nvGrpSpPr>
            <p:cNvPr id="888" name="Google Shape;888;p18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889" name="Google Shape;889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1" name="Google Shape;891;p18"/>
            <p:cNvGrpSpPr/>
            <p:nvPr/>
          </p:nvGrpSpPr>
          <p:grpSpPr>
            <a:xfrm>
              <a:off x="5371921" y="621823"/>
              <a:ext cx="182209" cy="655933"/>
              <a:chOff x="3305183" y="2722527"/>
              <a:chExt cx="166690" cy="600066"/>
            </a:xfrm>
          </p:grpSpPr>
          <p:grpSp>
            <p:nvGrpSpPr>
              <p:cNvPr id="892" name="Google Shape;892;p18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893" name="Google Shape;893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894" name="Google Shape;894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5" name="Google Shape;895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6" name="Google Shape;896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97" name="Google Shape;897;p18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98" name="Google Shape;898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99" name="Google Shape;899;p18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900" name="Google Shape;900;p18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901" name="Google Shape;901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3" name="Google Shape;903;p18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904" name="Google Shape;904;p18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905" name="Google Shape;905;p18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906" name="Google Shape;906;p18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7" name="Google Shape;907;p18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8" name="Google Shape;908;p18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9" name="Google Shape;909;p18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10" name="Google Shape;910;p18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11" name="Google Shape;911;p18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12" name="Google Shape;912;p18"/>
          <p:cNvGrpSpPr/>
          <p:nvPr/>
        </p:nvGrpSpPr>
        <p:grpSpPr>
          <a:xfrm>
            <a:off x="8081656" y="46"/>
            <a:ext cx="572336" cy="1051387"/>
            <a:chOff x="6010934" y="870580"/>
            <a:chExt cx="1046700" cy="1922798"/>
          </a:xfrm>
        </p:grpSpPr>
        <p:grpSp>
          <p:nvGrpSpPr>
            <p:cNvPr id="913" name="Google Shape;913;p18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914" name="Google Shape;914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6" name="Google Shape;916;p18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917" name="Google Shape;917;p18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918" name="Google Shape;918;p18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919" name="Google Shape;919;p18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0" name="Google Shape;920;p18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1" name="Google Shape;921;p18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2" name="Google Shape;922;p18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23" name="Google Shape;923;p18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24" name="Google Shape;924;p18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18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18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18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28" name="Google Shape;928;p18"/>
          <p:cNvGrpSpPr/>
          <p:nvPr/>
        </p:nvGrpSpPr>
        <p:grpSpPr>
          <a:xfrm>
            <a:off x="5189520" y="36"/>
            <a:ext cx="285882" cy="1099601"/>
            <a:chOff x="721731" y="746204"/>
            <a:chExt cx="522827" cy="2010974"/>
          </a:xfrm>
        </p:grpSpPr>
        <p:grpSp>
          <p:nvGrpSpPr>
            <p:cNvPr id="929" name="Google Shape;929;p18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930" name="Google Shape;930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2" name="Google Shape;932;p18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933" name="Google Shape;933;p18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934" name="Google Shape;934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935" name="Google Shape;935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6" name="Google Shape;936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7" name="Google Shape;937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8" name="Google Shape;938;p18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39" name="Google Shape;939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164" name="Google Shape;164;p14"/>
          <p:cNvGrpSpPr/>
          <p:nvPr/>
        </p:nvGrpSpPr>
        <p:grpSpPr>
          <a:xfrm>
            <a:off x="6800134" y="-29"/>
            <a:ext cx="2382301" cy="4610467"/>
            <a:chOff x="6800134" y="-29"/>
            <a:chExt cx="2382301" cy="4610467"/>
          </a:xfrm>
        </p:grpSpPr>
        <p:grpSp>
          <p:nvGrpSpPr>
            <p:cNvPr id="165" name="Google Shape;165;p1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166" name="Google Shape;166;p1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168;p1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169" name="Google Shape;169;p1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" name="Google Shape;171;p14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172" name="Google Shape;172;p1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4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175" name="Google Shape;175;p1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1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178" name="Google Shape;178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1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183" name="Google Shape;183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1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188" name="Google Shape;188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" name="Google Shape;194;p1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195" name="Google Shape;195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" name="Google Shape;199;p1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200" name="Google Shape;200;p1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2" name="Google Shape;202;p1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203" name="Google Shape;203;p1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204" name="Google Shape;204;p1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205;p1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" name="Google Shape;206;p1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7" name="Google Shape;207;p1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8" name="Google Shape;208;p1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" name="Google Shape;209;p1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210" name="Google Shape;210;p1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211" name="Google Shape;211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3" name="Google Shape;213;p1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214" name="Google Shape;214;p1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215" name="Google Shape;215;p1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216" name="Google Shape;216;p1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7" name="Google Shape;217;p1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8" name="Google Shape;218;p1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19" name="Google Shape;219;p1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0" name="Google Shape;220;p1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221;p1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2" name="Google Shape;222;p14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223" name="Google Shape;223;p1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224" name="Google Shape;224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225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" name="Google Shape;226;p1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227" name="Google Shape;227;p1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228" name="Google Shape;228;p1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229" name="Google Shape;229;p1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30" name="Google Shape;230;p1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31" name="Google Shape;231;p1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32" name="Google Shape;232;p1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33" name="Google Shape;233;p1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4" name="Google Shape;234;p14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235" name="Google Shape;235;p1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236" name="Google Shape;236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8" name="Google Shape;238;p1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239" name="Google Shape;239;p1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240" name="Google Shape;240;p1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241" name="Google Shape;241;p1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2" name="Google Shape;242;p1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3" name="Google Shape;243;p1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44" name="Google Shape;244;p1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45" name="Google Shape;245;p1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246;p1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7" name="Google Shape;247;p1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248" name="Google Shape;248;p1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249" name="Google Shape;249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" name="Google Shape;251;p1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252" name="Google Shape;252;p1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253" name="Google Shape;253;p1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254" name="Google Shape;254;p1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5" name="Google Shape;255;p1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6" name="Google Shape;256;p1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7" name="Google Shape;257;p1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58" name="Google Shape;258;p1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59" name="Google Shape;259;p1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60" name="Google Shape;260;p1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261" name="Google Shape;261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722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5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"/>
          <p:cNvSpPr txBox="1">
            <a:spLocks noGrp="1"/>
          </p:cNvSpPr>
          <p:nvPr>
            <p:ph type="body" idx="1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marL="914400" lvl="1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marL="1371600" lvl="2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marL="1828800" lvl="3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marL="2286000" lvl="4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marL="2743200" lvl="5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marL="3200400" lvl="6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marL="3657600" lvl="7" indent="-457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marL="4114800" lvl="8" indent="-4572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271" name="Google Shape;271;p15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s-CL" sz="6000" b="1" i="0" u="none" strike="noStrike" cap="none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sz="6000" b="1" i="0" u="none" strike="noStrike" cap="none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72" name="Google Shape;272;p1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273" name="Google Shape;273;p15"/>
          <p:cNvGrpSpPr/>
          <p:nvPr/>
        </p:nvGrpSpPr>
        <p:grpSpPr>
          <a:xfrm>
            <a:off x="6196930" y="-29"/>
            <a:ext cx="2985505" cy="4610467"/>
            <a:chOff x="6196930" y="-29"/>
            <a:chExt cx="2985505" cy="4610467"/>
          </a:xfrm>
        </p:grpSpPr>
        <p:grpSp>
          <p:nvGrpSpPr>
            <p:cNvPr id="274" name="Google Shape;274;p1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275" name="Google Shape;275;p1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" name="Google Shape;277;p1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278" name="Google Shape;278;p1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" name="Google Shape;280;p15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281" name="Google Shape;281;p1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1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" name="Google Shape;283;p1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" name="Google Shape;286;p15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287" name="Google Shape;287;p1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" name="Google Shape;289;p1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290" name="Google Shape;290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1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295" name="Google Shape;295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1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00" name="Google Shape;300;p1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" name="Google Shape;306;p1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07" name="Google Shape;307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1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12" name="Google Shape;312;p1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1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4" name="Google Shape;314;p1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15" name="Google Shape;315;p1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16" name="Google Shape;316;p1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" name="Google Shape;317;p1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" name="Google Shape;318;p1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19" name="Google Shape;319;p1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0" name="Google Shape;320;p1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1" name="Google Shape;321;p1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22" name="Google Shape;322;p1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23" name="Google Shape;323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5" name="Google Shape;325;p1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26" name="Google Shape;326;p1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27" name="Google Shape;327;p1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28" name="Google Shape;328;p1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29" name="Google Shape;329;p1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30" name="Google Shape;330;p1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31" name="Google Shape;331;p1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2" name="Google Shape;332;p1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1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34" name="Google Shape;334;p15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335" name="Google Shape;335;p1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36" name="Google Shape;336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" name="Google Shape;338;p1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39" name="Google Shape;339;p1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40" name="Google Shape;340;p1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41" name="Google Shape;341;p1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42" name="Google Shape;342;p1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43" name="Google Shape;343;p1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44" name="Google Shape;344;p1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45" name="Google Shape;345;p1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46" name="Google Shape;346;p15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347" name="Google Shape;347;p1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48" name="Google Shape;348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49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" name="Google Shape;350;p1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51" name="Google Shape;351;p1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52" name="Google Shape;352;p1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53" name="Google Shape;353;p1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4" name="Google Shape;354;p1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5" name="Google Shape;355;p1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56" name="Google Shape;356;p1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57" name="Google Shape;357;p1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358;p1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59" name="Google Shape;359;p1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60" name="Google Shape;360;p1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61" name="Google Shape;361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362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63" name="Google Shape;363;p1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64" name="Google Shape;364;p1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65" name="Google Shape;365;p1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66" name="Google Shape;366;p1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7" name="Google Shape;367;p1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8" name="Google Shape;368;p1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9" name="Google Shape;369;p1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0" name="Google Shape;370;p1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71" name="Google Shape;371;p1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72" name="Google Shape;372;p1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373" name="Google Shape;373;p1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74" name="Google Shape;374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76" name="Google Shape;376;p1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377" name="Google Shape;377;p1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378" name="Google Shape;378;p1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379" name="Google Shape;379;p1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0" name="Google Shape;380;p1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1" name="Google Shape;381;p1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2" name="Google Shape;382;p1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3" name="Google Shape;383;p1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84" name="Google Shape;384;p1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1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1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1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88" name="Google Shape;388;p1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389" name="Google Shape;389;p1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561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>
          <a:extLst>
            <a:ext uri="{FF2B5EF4-FFF2-40B4-BE49-F238E27FC236}">
              <a16:creationId xmlns:a16="http://schemas.microsoft.com/office/drawing/2014/main" id="{6F0F85BD-EA9C-CDC7-17F1-84996EC51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">
            <a:extLst>
              <a:ext uri="{FF2B5EF4-FFF2-40B4-BE49-F238E27FC236}">
                <a16:creationId xmlns:a16="http://schemas.microsoft.com/office/drawing/2014/main" id="{8DD18444-8796-8326-D7E7-444A7FF788E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81668" y="3398554"/>
            <a:ext cx="8569034" cy="1451032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lvl="0" algn="r"/>
            <a:r>
              <a:rPr lang="es-CL" sz="2800" noProof="0" dirty="0">
                <a:latin typeface="Nunito"/>
              </a:rPr>
              <a:t>¿Cómo gestionamos los espacios de trabajo de la comunidad para la sistematización y difusión de resultados? </a:t>
            </a:r>
            <a:endParaRPr lang="es-CL" sz="2800" noProof="0" dirty="0">
              <a:latin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565382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>
          <a:extLst>
            <a:ext uri="{FF2B5EF4-FFF2-40B4-BE49-F238E27FC236}">
              <a16:creationId xmlns:a16="http://schemas.microsoft.com/office/drawing/2014/main" id="{388A7928-0E65-6A23-13A7-BB51389BD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6">
            <a:extLst>
              <a:ext uri="{FF2B5EF4-FFF2-40B4-BE49-F238E27FC236}">
                <a16:creationId xmlns:a16="http://schemas.microsoft.com/office/drawing/2014/main" id="{D355627F-D391-4734-1651-9A29AC6C83A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89342" y="1637353"/>
            <a:ext cx="4676182" cy="1862894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s-CL" sz="2800" dirty="0">
                <a:latin typeface="Nunito"/>
              </a:rPr>
              <a:t>Acuerdos para facilitar la sistematización de conocimiento dentro de una comunidad de práctica</a:t>
            </a:r>
            <a:endParaRPr sz="32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9" name="Google Shape;979;p6">
            <a:extLst>
              <a:ext uri="{FF2B5EF4-FFF2-40B4-BE49-F238E27FC236}">
                <a16:creationId xmlns:a16="http://schemas.microsoft.com/office/drawing/2014/main" id="{5D8B2577-B774-1E99-D992-1407AF626E70}"/>
              </a:ext>
            </a:extLst>
          </p:cNvPr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s-CL" sz="7200" b="1" i="0" u="none" strike="noStrike" cap="none" dirty="0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3</a:t>
            </a:r>
            <a:endParaRPr sz="7200" b="1" i="0" u="none" strike="noStrike" cap="none" dirty="0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552010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6B9AF348-7C93-209F-3CAA-159C277EE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A055A205-F855-58E6-39F3-EC1E9A4078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11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1D438F3E-C8C7-B207-3CF3-AEEC69769E85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972;p5">
            <a:extLst>
              <a:ext uri="{FF2B5EF4-FFF2-40B4-BE49-F238E27FC236}">
                <a16:creationId xmlns:a16="http://schemas.microsoft.com/office/drawing/2014/main" id="{32F969BF-487D-1A86-3E16-F11F57D77A92}"/>
              </a:ext>
            </a:extLst>
          </p:cNvPr>
          <p:cNvSpPr txBox="1">
            <a:spLocks/>
          </p:cNvSpPr>
          <p:nvPr/>
        </p:nvSpPr>
        <p:spPr>
          <a:xfrm>
            <a:off x="257913" y="1464788"/>
            <a:ext cx="86049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Preguntar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antes de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aconsejar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Describir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antes de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juzgar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Resguardar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la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confidencialidad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Valorar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la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vulnerabilidad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profesional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Centrarse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en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el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aprendizaje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y no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en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 la </a:t>
            </a:r>
            <a:r>
              <a:rPr lang="en-US" sz="2000" dirty="0" err="1">
                <a:solidFill>
                  <a:schemeClr val="dk1"/>
                </a:solidFill>
                <a:latin typeface="Encode Sans Semi Condensed Light"/>
              </a:rPr>
              <a:t>evaluación</a:t>
            </a:r>
            <a:r>
              <a:rPr lang="en-US" sz="2000" dirty="0">
                <a:solidFill>
                  <a:schemeClr val="dk1"/>
                </a:solidFill>
                <a:latin typeface="Encode Sans Semi Condensed Light"/>
              </a:rPr>
              <a:t>.</a:t>
            </a:r>
            <a:endParaRPr lang="es-CL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4056522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4"/>
          <p:cNvSpPr txBox="1">
            <a:spLocks noGrp="1"/>
          </p:cNvSpPr>
          <p:nvPr>
            <p:ph type="body" idx="1"/>
          </p:nvPr>
        </p:nvSpPr>
        <p:spPr>
          <a:xfrm>
            <a:off x="860743" y="3256818"/>
            <a:ext cx="5134800" cy="76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3600"/>
              <a:buNone/>
            </a:pPr>
            <a:r>
              <a:rPr lang="es-CL" b="1" dirty="0"/>
              <a:t>Seminario de cierre</a:t>
            </a:r>
            <a:endParaRPr b="1" dirty="0"/>
          </a:p>
        </p:txBody>
      </p:sp>
      <p:sp>
        <p:nvSpPr>
          <p:cNvPr id="966" name="Google Shape;966;p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"/>
          <p:cNvSpPr txBox="1">
            <a:spLocks noGrp="1"/>
          </p:cNvSpPr>
          <p:nvPr>
            <p:ph type="title" idx="4294967295"/>
          </p:nvPr>
        </p:nvSpPr>
        <p:spPr>
          <a:xfrm>
            <a:off x="383722" y="167100"/>
            <a:ext cx="6702878" cy="53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CL" sz="2800" dirty="0">
                <a:latin typeface="Nunito"/>
                <a:ea typeface="Nunito"/>
                <a:cs typeface="Nunito"/>
                <a:sym typeface="Nunito"/>
              </a:rPr>
              <a:t>Sesión final</a:t>
            </a:r>
            <a:endParaRPr sz="2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0" name="Google Shape;950;p2"/>
          <p:cNvSpPr txBox="1">
            <a:spLocks noGrp="1"/>
          </p:cNvSpPr>
          <p:nvPr>
            <p:ph type="body" idx="4294967295"/>
          </p:nvPr>
        </p:nvSpPr>
        <p:spPr>
          <a:xfrm>
            <a:off x="2171700" y="1091856"/>
            <a:ext cx="4596493" cy="3713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CL" sz="1800" dirty="0"/>
              <a:t>Queremos terminar este curso con un seminario presencial que sea abierto a la comunidad.</a:t>
            </a:r>
            <a:endParaRPr dirty="0"/>
          </a:p>
          <a:p>
            <a:pPr marL="285750" lvl="0" indent="-2857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s-CL" sz="1800" dirty="0"/>
              <a:t>Tenemos considerado que en la mañana puedan participar otros formadores interesados en el tema, y en la tarde tener una sesión de cierre especial para los asistentes del curso.</a:t>
            </a:r>
            <a:endParaRPr dirty="0"/>
          </a:p>
          <a:p>
            <a:pPr marL="285750" lvl="0" indent="-1333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 sz="700" dirty="0"/>
          </a:p>
          <a:p>
            <a:pPr marL="285750" lvl="0" indent="-2857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s-CL" sz="1800" dirty="0"/>
              <a:t>La fecha es el miércoles 12 de Agosto, de 9:00 </a:t>
            </a:r>
            <a:r>
              <a:rPr lang="es-CL" sz="1800"/>
              <a:t>a 17:00.</a:t>
            </a:r>
            <a:endParaRPr lang="es-CL" sz="1800" dirty="0"/>
          </a:p>
          <a:p>
            <a:pPr marL="285750" lvl="0" indent="-2857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endParaRPr sz="2200" dirty="0"/>
          </a:p>
        </p:txBody>
      </p:sp>
      <p:sp>
        <p:nvSpPr>
          <p:cNvPr id="951" name="Google Shape;951;p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13</a:t>
            </a:fld>
            <a:endParaRPr/>
          </a:p>
        </p:txBody>
      </p:sp>
      <p:pic>
        <p:nvPicPr>
          <p:cNvPr id="952" name="Google Shape;952;p2"/>
          <p:cNvPicPr preferRelativeResize="0"/>
          <p:nvPr/>
        </p:nvPicPr>
        <p:blipFill rotWithShape="1">
          <a:blip r:embed="rId3">
            <a:alphaModFix/>
          </a:blip>
          <a:srcRect l="5962" t="12189" b="13027"/>
          <a:stretch/>
        </p:blipFill>
        <p:spPr>
          <a:xfrm>
            <a:off x="-283724" y="1728864"/>
            <a:ext cx="2341124" cy="2325986"/>
          </a:xfrm>
          <a:prstGeom prst="chord">
            <a:avLst>
              <a:gd name="adj1" fmla="val 13174523"/>
              <a:gd name="adj2" fmla="val 842812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5"/>
          <p:cNvSpPr txBox="1">
            <a:spLocks noGrp="1"/>
          </p:cNvSpPr>
          <p:nvPr>
            <p:ph type="title"/>
          </p:nvPr>
        </p:nvSpPr>
        <p:spPr>
          <a:xfrm>
            <a:off x="651141" y="648781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CL" dirty="0">
                <a:latin typeface="Nunito"/>
                <a:ea typeface="Nunito"/>
                <a:cs typeface="Nunito"/>
                <a:sym typeface="Nunito"/>
              </a:rPr>
              <a:t>Ideas claves de considerar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2" name="Google Shape;972;p5"/>
          <p:cNvSpPr txBox="1">
            <a:spLocks noGrp="1"/>
          </p:cNvSpPr>
          <p:nvPr>
            <p:ph type="body" idx="1"/>
          </p:nvPr>
        </p:nvSpPr>
        <p:spPr>
          <a:xfrm>
            <a:off x="515729" y="1359759"/>
            <a:ext cx="5660100" cy="3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lang="es-CL" b="1" dirty="0"/>
              <a:t>Flujo de trabajo </a:t>
            </a:r>
            <a:r>
              <a:rPr lang="es-CL" dirty="0"/>
              <a:t>para sistematizar el aprendizaje de una comunidad de práctica (Gauna et al., 2022).</a:t>
            </a:r>
            <a:endParaRPr dirty="0"/>
          </a:p>
          <a:p>
            <a:pPr marL="17145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/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lang="es-CL" b="1" dirty="0"/>
              <a:t>Estrategia para potenciar </a:t>
            </a:r>
            <a:r>
              <a:rPr lang="es-CL" dirty="0"/>
              <a:t>la construcción de conocimientos en una comunidad</a:t>
            </a:r>
            <a:r>
              <a:rPr lang="es-CL" b="1" dirty="0"/>
              <a:t> </a:t>
            </a:r>
            <a:r>
              <a:rPr lang="es-CL" dirty="0"/>
              <a:t>(Wegner et al., 2023).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endParaRPr lang="es-CL" sz="1400" dirty="0"/>
          </a:p>
          <a:p>
            <a:pPr marL="171450" indent="-171450">
              <a:buClr>
                <a:schemeClr val="dk1"/>
              </a:buClr>
              <a:buSzPts val="1100"/>
              <a:buFont typeface="Arial"/>
              <a:buChar char="⊹"/>
            </a:pPr>
            <a:r>
              <a:rPr lang="es-CL" b="1" dirty="0"/>
              <a:t>Acuerdos claves para facilitar </a:t>
            </a:r>
            <a:r>
              <a:rPr lang="es-CL" dirty="0"/>
              <a:t>la sistematización de evidencias en una comunidad de práctica (Gauna et al., 2022).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endParaRPr lang="es-CL" dirty="0"/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endParaRPr dirty="0"/>
          </a:p>
          <a:p>
            <a:pPr marL="17145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endParaRPr dirty="0"/>
          </a:p>
          <a:p>
            <a:pPr marL="17145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17145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17145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 dirty="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3" name="Google Shape;973;p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6"/>
          <p:cNvSpPr txBox="1">
            <a:spLocks noGrp="1"/>
          </p:cNvSpPr>
          <p:nvPr>
            <p:ph type="ctrTitle"/>
          </p:nvPr>
        </p:nvSpPr>
        <p:spPr>
          <a:xfrm>
            <a:off x="1689342" y="1637353"/>
            <a:ext cx="4676182" cy="1862894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s-CL" sz="2800" dirty="0">
                <a:latin typeface="Nunito"/>
              </a:rPr>
              <a:t>Flujo de trabajo para sistematizar el aprendizaje  de una comunidad de práctica</a:t>
            </a:r>
            <a:endParaRPr sz="32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9" name="Google Shape;979;p6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s-CL" sz="7200" b="1" i="0" u="none" strike="noStrike" cap="none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1</a:t>
            </a:r>
            <a:endParaRPr sz="7200" b="1" i="0" u="none" strike="noStrike" cap="none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8E43F7BC-4264-B47A-BFB8-C6073DCDF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207128CB-9471-92C2-51E8-13D1F22CABD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4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EF6D662E-AE0D-CC6F-8FE1-D91EDD9BF310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972;p5">
            <a:extLst>
              <a:ext uri="{FF2B5EF4-FFF2-40B4-BE49-F238E27FC236}">
                <a16:creationId xmlns:a16="http://schemas.microsoft.com/office/drawing/2014/main" id="{41885A5D-46D8-99CC-B845-68C257BDBB03}"/>
              </a:ext>
            </a:extLst>
          </p:cNvPr>
          <p:cNvSpPr txBox="1">
            <a:spLocks/>
          </p:cNvSpPr>
          <p:nvPr/>
        </p:nvSpPr>
        <p:spPr>
          <a:xfrm>
            <a:off x="424413" y="1533799"/>
            <a:ext cx="84384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¿Dónde se registra la información?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¿Quién la revisa y/o </a:t>
            </a:r>
            <a:r>
              <a:rPr lang="es-CL" sz="2000" noProof="0" dirty="0" err="1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co</a:t>
            </a:r>
            <a:r>
              <a:rPr lang="es-CL" sz="200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menta?</a:t>
            </a: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¿Cómo se  sistematizan los aprendizajes construidos?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¿Cómo se recupera la información en la próxima reunión de la comunidad?</a:t>
            </a: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spcAft>
                <a:spcPts val="1200"/>
              </a:spcAft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77477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6E3C9043-9D10-DFBD-9E80-278823BF6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651853B7-3BAB-B4B1-E647-F69C7616CA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5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E9188D60-1AB6-A2D3-CE72-69826819A54D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972;p5">
            <a:extLst>
              <a:ext uri="{FF2B5EF4-FFF2-40B4-BE49-F238E27FC236}">
                <a16:creationId xmlns:a16="http://schemas.microsoft.com/office/drawing/2014/main" id="{79B118C8-7734-3278-896E-7202EC9960C4}"/>
              </a:ext>
            </a:extLst>
          </p:cNvPr>
          <p:cNvSpPr txBox="1">
            <a:spLocks/>
          </p:cNvSpPr>
          <p:nvPr/>
        </p:nvSpPr>
        <p:spPr>
          <a:xfrm>
            <a:off x="257913" y="1464788"/>
            <a:ext cx="86049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¿Dónde se registra la información? </a:t>
            </a:r>
            <a:r>
              <a:rPr lang="es-CL" sz="2000" b="1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(En un archivo compartido)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¿Quién la revisa y/o comenta? </a:t>
            </a:r>
            <a:r>
              <a:rPr lang="es-CL" sz="2000" b="1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(Uno o todos los miembro de la comunidad)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noProof="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¿Cómo se  sistematizan los aprendizajes construidos? </a:t>
            </a:r>
            <a:r>
              <a:rPr lang="es-CL" sz="2000" b="1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(Se construye una síntesis entre todos los participantes)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s-CL" sz="2000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¿Cómo se recupera la información en la próxima reunión de la comunidad? (</a:t>
            </a:r>
            <a:r>
              <a:rPr lang="es-CL" sz="2000" b="1" dirty="0">
                <a:solidFill>
                  <a:schemeClr val="dk1"/>
                </a:solidFill>
                <a:latin typeface="Encode Sans Semi Condensed Light"/>
                <a:sym typeface="Encode Sans Semi Condensed Light"/>
              </a:rPr>
              <a:t>Un miembro de se encarga de presentar una síntesis al inicio de la siguiente reunión)</a:t>
            </a:r>
            <a:endParaRPr lang="es-CL" sz="2000" b="1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389211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9"/>
          <p:cNvSpPr txBox="1">
            <a:spLocks noGrp="1"/>
          </p:cNvSpPr>
          <p:nvPr>
            <p:ph type="ctrTitle"/>
          </p:nvPr>
        </p:nvSpPr>
        <p:spPr>
          <a:xfrm>
            <a:off x="1585825" y="2053499"/>
            <a:ext cx="5182368" cy="1604101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</a:pPr>
            <a:r>
              <a:rPr lang="es-CL" sz="2800" dirty="0">
                <a:latin typeface="Nunito"/>
                <a:ea typeface="Nunito"/>
                <a:cs typeface="Nunito"/>
                <a:sym typeface="Nunito"/>
              </a:rPr>
              <a:t>Estrategia para potenciar la construcción de conocimiento</a:t>
            </a:r>
            <a:endParaRPr sz="32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7" name="Google Shape;997;p9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s-CL" sz="7200" b="1" i="0" u="none" strike="noStrike" cap="none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2</a:t>
            </a:r>
            <a:endParaRPr sz="7200" b="1" i="0" u="none" strike="noStrike" cap="none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BE5D7CE9-015E-F125-E28F-0FB7390E2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2084C2FA-EFC2-0BFB-BE28-CFC17FF1D0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7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D775E57D-5243-7678-4653-4F0CAD90D1D8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Google Shape;972;p5">
            <a:extLst>
              <a:ext uri="{FF2B5EF4-FFF2-40B4-BE49-F238E27FC236}">
                <a16:creationId xmlns:a16="http://schemas.microsoft.com/office/drawing/2014/main" id="{D14D85DF-0565-B574-F097-798651884DE8}"/>
              </a:ext>
            </a:extLst>
          </p:cNvPr>
          <p:cNvSpPr txBox="1">
            <a:spLocks/>
          </p:cNvSpPr>
          <p:nvPr/>
        </p:nvSpPr>
        <p:spPr>
          <a:xfrm>
            <a:off x="424413" y="1533799"/>
            <a:ext cx="84384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</a:pP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spcAft>
                <a:spcPts val="1200"/>
              </a:spcAft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977690-B44C-F5BD-B3CC-6B02379FED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53317"/>
              </p:ext>
            </p:extLst>
          </p:nvPr>
        </p:nvGraphicFramePr>
        <p:xfrm>
          <a:off x="860472" y="1491305"/>
          <a:ext cx="7750546" cy="333858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07736">
                  <a:extLst>
                    <a:ext uri="{9D8B030D-6E8A-4147-A177-3AD203B41FA5}">
                      <a16:colId xmlns:a16="http://schemas.microsoft.com/office/drawing/2014/main" val="2254008275"/>
                    </a:ext>
                  </a:extLst>
                </a:gridCol>
                <a:gridCol w="4742810">
                  <a:extLst>
                    <a:ext uri="{9D8B030D-6E8A-4147-A177-3AD203B41FA5}">
                      <a16:colId xmlns:a16="http://schemas.microsoft.com/office/drawing/2014/main" val="619927807"/>
                    </a:ext>
                  </a:extLst>
                </a:gridCol>
              </a:tblGrid>
              <a:tr h="412509"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Etapa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Acción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67974"/>
                  </a:ext>
                </a:extLst>
              </a:tr>
              <a:tr h="44076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1. Contexto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Un miembro presenta información necesaria para contextualizar el desafío y luego plantea una pregunta específica al grupo.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223104"/>
                  </a:ext>
                </a:extLst>
              </a:tr>
              <a:tr h="44076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2. Comprensión</a:t>
                      </a:r>
                      <a:endParaRPr lang="en-US" sz="2000" b="0" i="0" u="none" strike="noStrike" cap="none" dirty="0">
                        <a:solidFill>
                          <a:schemeClr val="dk1"/>
                        </a:solidFill>
                        <a:latin typeface="Encode Sans Semi Condensed Light"/>
                        <a:ea typeface="+mn-ea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La comunidad formula preguntas de aclaración para comprender mejor el contexto y la naturaleza del desafío. 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Las respuestas a estas preguntas, más que la introducción inicial, son el principal medio para comprender el desafío.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01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15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566483CA-44AE-EBB9-1BD0-C12A23E56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B24DACD6-D456-235F-E726-6AF9E1C37D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8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E2C22C61-5662-A960-9419-B74E57348613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Google Shape;972;p5">
            <a:extLst>
              <a:ext uri="{FF2B5EF4-FFF2-40B4-BE49-F238E27FC236}">
                <a16:creationId xmlns:a16="http://schemas.microsoft.com/office/drawing/2014/main" id="{2A210795-C994-B97C-4529-176B41A67B73}"/>
              </a:ext>
            </a:extLst>
          </p:cNvPr>
          <p:cNvSpPr txBox="1">
            <a:spLocks/>
          </p:cNvSpPr>
          <p:nvPr/>
        </p:nvSpPr>
        <p:spPr>
          <a:xfrm>
            <a:off x="424413" y="1533799"/>
            <a:ext cx="84384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</a:pP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spcAft>
                <a:spcPts val="1200"/>
              </a:spcAft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488107C-75BF-E4AA-3C42-F67F5A395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868141"/>
              </p:ext>
            </p:extLst>
          </p:nvPr>
        </p:nvGraphicFramePr>
        <p:xfrm>
          <a:off x="860472" y="1491305"/>
          <a:ext cx="7774570" cy="272898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07736">
                  <a:extLst>
                    <a:ext uri="{9D8B030D-6E8A-4147-A177-3AD203B41FA5}">
                      <a16:colId xmlns:a16="http://schemas.microsoft.com/office/drawing/2014/main" val="2254008275"/>
                    </a:ext>
                  </a:extLst>
                </a:gridCol>
                <a:gridCol w="4766834">
                  <a:extLst>
                    <a:ext uri="{9D8B030D-6E8A-4147-A177-3AD203B41FA5}">
                      <a16:colId xmlns:a16="http://schemas.microsoft.com/office/drawing/2014/main" val="619927807"/>
                    </a:ext>
                  </a:extLst>
                </a:gridCol>
              </a:tblGrid>
              <a:tr h="412509"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Etapa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Acción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67974"/>
                  </a:ext>
                </a:extLst>
              </a:tr>
              <a:tr h="44076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3. Compartir experiencias relacionadas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Los integrantes del grupo comparten experiencias e historias similares o relacionadas con el desafío presentado</a:t>
                      </a:r>
                      <a:r>
                        <a:rPr lang="en-US" sz="2000" dirty="0"/>
                        <a:t>.</a:t>
                      </a:r>
                      <a:endParaRPr lang="es-CL" sz="2000" b="0" i="0" u="none" strike="noStrike" cap="none" noProof="0" dirty="0">
                        <a:solidFill>
                          <a:schemeClr val="dk1"/>
                        </a:solidFill>
                        <a:latin typeface="Encode Sans Semi Condensed Light"/>
                        <a:ea typeface="+mn-ea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223104"/>
                  </a:ext>
                </a:extLst>
              </a:tr>
              <a:tr h="470416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4. Retroalimentación</a:t>
                      </a:r>
                      <a:endParaRPr lang="en-US" sz="2000" b="0" i="0" u="none" strike="noStrike" cap="none" dirty="0">
                        <a:solidFill>
                          <a:schemeClr val="dk1"/>
                        </a:solidFill>
                        <a:latin typeface="Encode Sans Semi Condensed Light"/>
                        <a:ea typeface="+mn-ea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Los miembros del grupo ofrecen sugerencias y dialogan sobre los temas abordados en comunidad desde la perspectiva de sus propias experiencias.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01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37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>
          <a:extLst>
            <a:ext uri="{FF2B5EF4-FFF2-40B4-BE49-F238E27FC236}">
              <a16:creationId xmlns:a16="http://schemas.microsoft.com/office/drawing/2014/main" id="{72A66CC5-3843-675D-F559-042F7321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1">
            <a:extLst>
              <a:ext uri="{FF2B5EF4-FFF2-40B4-BE49-F238E27FC236}">
                <a16:creationId xmlns:a16="http://schemas.microsoft.com/office/drawing/2014/main" id="{341D6531-01F6-2F96-932F-35DD37DBEB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9</a:t>
            </a:fld>
            <a:endParaRPr/>
          </a:p>
        </p:txBody>
      </p:sp>
      <p:sp>
        <p:nvSpPr>
          <p:cNvPr id="2" name="Google Shape;972;p5">
            <a:extLst>
              <a:ext uri="{FF2B5EF4-FFF2-40B4-BE49-F238E27FC236}">
                <a16:creationId xmlns:a16="http://schemas.microsoft.com/office/drawing/2014/main" id="{4D293459-594F-7CFF-D7C4-92B3287F395E}"/>
              </a:ext>
            </a:extLst>
          </p:cNvPr>
          <p:cNvSpPr txBox="1">
            <a:spLocks/>
          </p:cNvSpPr>
          <p:nvPr/>
        </p:nvSpPr>
        <p:spPr>
          <a:xfrm>
            <a:off x="532982" y="164755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0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Google Shape;972;p5">
            <a:extLst>
              <a:ext uri="{FF2B5EF4-FFF2-40B4-BE49-F238E27FC236}">
                <a16:creationId xmlns:a16="http://schemas.microsoft.com/office/drawing/2014/main" id="{9C0B653C-6B1A-3FE9-9576-8713BB266D01}"/>
              </a:ext>
            </a:extLst>
          </p:cNvPr>
          <p:cNvSpPr txBox="1">
            <a:spLocks/>
          </p:cNvSpPr>
          <p:nvPr/>
        </p:nvSpPr>
        <p:spPr>
          <a:xfrm>
            <a:off x="424413" y="1533799"/>
            <a:ext cx="8438490" cy="30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</a:pPr>
            <a:endParaRPr lang="es-CL" sz="2000" noProof="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228600">
              <a:lnSpc>
                <a:spcPct val="115000"/>
              </a:lnSpc>
              <a:spcAft>
                <a:spcPts val="1200"/>
              </a:spcAft>
              <a:buSzPts val="2000"/>
              <a:buFont typeface="Arial"/>
              <a:buChar char="⊹"/>
            </a:pPr>
            <a:endParaRPr lang="es-MX" sz="2000" dirty="0">
              <a:solidFill>
                <a:schemeClr val="dk1"/>
              </a:solidFill>
              <a:latin typeface="Encode Sans Semi Condensed Light"/>
              <a:sym typeface="Encode Sans Semi Condensed Light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dirty="0"/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 marL="171450" indent="-1016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100"/>
            </a:pPr>
            <a:endParaRPr lang="es-MX" sz="1800" dirty="0"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703427F-5EFD-4C02-AE4E-A77B7FCC4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096267"/>
              </p:ext>
            </p:extLst>
          </p:nvPr>
        </p:nvGraphicFramePr>
        <p:xfrm>
          <a:off x="860472" y="1491305"/>
          <a:ext cx="7774570" cy="141834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07736">
                  <a:extLst>
                    <a:ext uri="{9D8B030D-6E8A-4147-A177-3AD203B41FA5}">
                      <a16:colId xmlns:a16="http://schemas.microsoft.com/office/drawing/2014/main" val="2254008275"/>
                    </a:ext>
                  </a:extLst>
                </a:gridCol>
                <a:gridCol w="4766834">
                  <a:extLst>
                    <a:ext uri="{9D8B030D-6E8A-4147-A177-3AD203B41FA5}">
                      <a16:colId xmlns:a16="http://schemas.microsoft.com/office/drawing/2014/main" val="619927807"/>
                    </a:ext>
                  </a:extLst>
                </a:gridCol>
              </a:tblGrid>
              <a:tr h="412509"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Etapa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latin typeface="Encode Sans Semi Condensed" panose="020B0604020202020204" charset="0"/>
                        </a:rPr>
                        <a:t>Acción</a:t>
                      </a:r>
                      <a:endParaRPr lang="en-US" sz="2000" dirty="0">
                        <a:latin typeface="Encode Sans Semi Condensed" panose="020B060402020202020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67974"/>
                  </a:ext>
                </a:extLst>
              </a:tr>
              <a:tr h="440763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5. Síntesis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2000" b="0" i="0" u="none" strike="noStrike" cap="none" noProof="0" dirty="0">
                          <a:solidFill>
                            <a:schemeClr val="dk1"/>
                          </a:solidFill>
                          <a:latin typeface="Encode Sans Semi Condensed Light"/>
                          <a:ea typeface="+mn-ea"/>
                          <a:cs typeface="Arial"/>
                          <a:sym typeface="Arial"/>
                        </a:rPr>
                        <a:t>La persona que presentó el caso resume los principales aprendizajes y consejos que se lleva de la conversación.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8223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283928"/>
      </p:ext>
    </p:extLst>
  </p:cSld>
  <p:clrMapOvr>
    <a:masterClrMapping/>
  </p:clrMapOvr>
</p:sld>
</file>

<file path=ppt/theme/theme1.xml><?xml version="1.0" encoding="utf-8"?>
<a:theme xmlns:a="http://schemas.openxmlformats.org/drawingml/2006/main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471</Words>
  <Application>Microsoft Office PowerPoint</Application>
  <PresentationFormat>On-screen Show (16:9)</PresentationFormat>
  <Paragraphs>117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Nunito</vt:lpstr>
      <vt:lpstr>Calibri</vt:lpstr>
      <vt:lpstr>Encode Sans Semi Condensed Light</vt:lpstr>
      <vt:lpstr>Amatic SC</vt:lpstr>
      <vt:lpstr>Arial</vt:lpstr>
      <vt:lpstr>Encode Sans Semi Condensed</vt:lpstr>
      <vt:lpstr>Ephesus template</vt:lpstr>
      <vt:lpstr>¿Cómo gestionamos los espacios de trabajo de la comunidad para la sistematización y difusión de resultados? </vt:lpstr>
      <vt:lpstr>Ideas claves de considerar</vt:lpstr>
      <vt:lpstr>Flujo de trabajo para sistematizar el aprendizaje  de una comunidad de práctica</vt:lpstr>
      <vt:lpstr>PowerPoint Presentation</vt:lpstr>
      <vt:lpstr>PowerPoint Presentation</vt:lpstr>
      <vt:lpstr>Estrategia para potenciar la construcción de conocimiento</vt:lpstr>
      <vt:lpstr>PowerPoint Presentation</vt:lpstr>
      <vt:lpstr>PowerPoint Presentation</vt:lpstr>
      <vt:lpstr>PowerPoint Presentation</vt:lpstr>
      <vt:lpstr>Acuerdos para facilitar la sistematización de conocimiento dentro de una comunidad de práctica</vt:lpstr>
      <vt:lpstr>PowerPoint Presentation</vt:lpstr>
      <vt:lpstr>PowerPoint Presentation</vt:lpstr>
      <vt:lpstr>Sesión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Helena</dc:creator>
  <cp:lastModifiedBy>Helena Loreto Montenegro Maggio (helena.montenegro)</cp:lastModifiedBy>
  <cp:revision>2</cp:revision>
  <dcterms:modified xsi:type="dcterms:W3CDTF">2026-07-08T18:46:15Z</dcterms:modified>
</cp:coreProperties>
</file>