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5143500" cx="9144000"/>
  <p:notesSz cx="6858000" cy="9144000"/>
  <p:embeddedFontLst>
    <p:embeddedFont>
      <p:font typeface="Amatic SC"/>
      <p:regular r:id="rId23"/>
      <p:bold r:id="rId24"/>
    </p:embeddedFont>
    <p:embeddedFont>
      <p:font typeface="Nunito"/>
      <p:regular r:id="rId25"/>
      <p:bold r:id="rId26"/>
      <p:italic r:id="rId27"/>
      <p:boldItalic r:id="rId28"/>
    </p:embeddedFont>
    <p:embeddedFont>
      <p:font typeface="Google Sans"/>
      <p:regular r:id="rId29"/>
      <p:bold r:id="rId30"/>
      <p:italic r:id="rId31"/>
      <p:boldItalic r:id="rId32"/>
    </p:embeddedFont>
    <p:embeddedFont>
      <p:font typeface="Encode Sans Semi Condensed"/>
      <p:regular r:id="rId33"/>
      <p:bold r:id="rId34"/>
    </p:embeddedFont>
    <p:embeddedFont>
      <p:font typeface="Encode Sans Semi Condensed Light"/>
      <p:regular r:id="rId35"/>
      <p:bold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7" roundtripDataSignature="AMtx7mgxsNoilnWp8cwIe8uUMsXdhH58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AmaticSC-bold.fntdata"/><Relationship Id="rId23" Type="http://schemas.openxmlformats.org/officeDocument/2006/relationships/font" Target="fonts/AmaticSC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Nunito-bold.fntdata"/><Relationship Id="rId25" Type="http://schemas.openxmlformats.org/officeDocument/2006/relationships/font" Target="fonts/Nunito-regular.fntdata"/><Relationship Id="rId28" Type="http://schemas.openxmlformats.org/officeDocument/2006/relationships/font" Target="fonts/Nunito-boldItalic.fntdata"/><Relationship Id="rId27" Type="http://schemas.openxmlformats.org/officeDocument/2006/relationships/font" Target="fonts/Nunito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GoogleSans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GoogleSans-italic.fntdata"/><Relationship Id="rId30" Type="http://schemas.openxmlformats.org/officeDocument/2006/relationships/font" Target="fonts/GoogleSans-bold.fntdata"/><Relationship Id="rId11" Type="http://schemas.openxmlformats.org/officeDocument/2006/relationships/slide" Target="slides/slide7.xml"/><Relationship Id="rId33" Type="http://schemas.openxmlformats.org/officeDocument/2006/relationships/font" Target="fonts/EncodeSansSemiCondensed-regular.fntdata"/><Relationship Id="rId10" Type="http://schemas.openxmlformats.org/officeDocument/2006/relationships/slide" Target="slides/slide6.xml"/><Relationship Id="rId32" Type="http://schemas.openxmlformats.org/officeDocument/2006/relationships/font" Target="fonts/GoogleSans-boldItalic.fntdata"/><Relationship Id="rId13" Type="http://schemas.openxmlformats.org/officeDocument/2006/relationships/slide" Target="slides/slide9.xml"/><Relationship Id="rId35" Type="http://schemas.openxmlformats.org/officeDocument/2006/relationships/font" Target="fonts/EncodeSansSemiCondensedLight-regular.fntdata"/><Relationship Id="rId12" Type="http://schemas.openxmlformats.org/officeDocument/2006/relationships/slide" Target="slides/slide8.xml"/><Relationship Id="rId34" Type="http://schemas.openxmlformats.org/officeDocument/2006/relationships/font" Target="fonts/EncodeSansSemiCondensed-bold.fntdata"/><Relationship Id="rId15" Type="http://schemas.openxmlformats.org/officeDocument/2006/relationships/slide" Target="slides/slide11.xml"/><Relationship Id="rId37" Type="http://customschemas.google.com/relationships/presentationmetadata" Target="metadata"/><Relationship Id="rId14" Type="http://schemas.openxmlformats.org/officeDocument/2006/relationships/slide" Target="slides/slide10.xml"/><Relationship Id="rId36" Type="http://schemas.openxmlformats.org/officeDocument/2006/relationships/font" Target="fonts/EncodeSansSemiCondensedLight-bold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2" name="Google Shape;94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2" name="Google Shape;100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8" name="Google Shape;100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4" name="Google Shape;101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0" name="Google Shape;102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g3ed6e702c70_1_2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4" name="Google Shape;1034;g3ed6e702c70_1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8" name="Google Shape;104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4" name="Google Shape;105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0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2" name="Google Shape;107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0" name="Google Shape;108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5" name="Google Shape;955;p1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2" name="Google Shape;96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8" name="Google Shape;968;p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76" name="Google Shape;976;p2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3" name="Google Shape;98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6" name="Google Shape;99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3"/>
          <p:cNvGrpSpPr/>
          <p:nvPr/>
        </p:nvGrpSpPr>
        <p:grpSpPr>
          <a:xfrm>
            <a:off x="561639" y="0"/>
            <a:ext cx="406192" cy="3254913"/>
            <a:chOff x="6176324" y="51530"/>
            <a:chExt cx="466512" cy="3738701"/>
          </a:xfrm>
        </p:grpSpPr>
        <p:sp>
          <p:nvSpPr>
            <p:cNvPr id="11" name="Google Shape;11;p13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13"/>
            <p:cNvSpPr/>
            <p:nvPr/>
          </p:nvSpPr>
          <p:spPr>
            <a:xfrm>
              <a:off x="6400725" y="51530"/>
              <a:ext cx="17700" cy="29235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" name="Google Shape;13;p13"/>
          <p:cNvGrpSpPr/>
          <p:nvPr/>
        </p:nvGrpSpPr>
        <p:grpSpPr>
          <a:xfrm>
            <a:off x="7060395" y="1"/>
            <a:ext cx="514087" cy="1914307"/>
            <a:chOff x="4897958" y="1976913"/>
            <a:chExt cx="514087" cy="1914307"/>
          </a:xfrm>
        </p:grpSpPr>
        <p:sp>
          <p:nvSpPr>
            <p:cNvPr id="14" name="Google Shape;14;p13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13"/>
            <p:cNvSpPr/>
            <p:nvPr/>
          </p:nvSpPr>
          <p:spPr>
            <a:xfrm>
              <a:off x="5157463" y="1976913"/>
              <a:ext cx="17700" cy="9981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" name="Google Shape;16;p13"/>
          <p:cNvGrpSpPr/>
          <p:nvPr/>
        </p:nvGrpSpPr>
        <p:grpSpPr>
          <a:xfrm>
            <a:off x="3332641" y="-8"/>
            <a:ext cx="406190" cy="1834361"/>
            <a:chOff x="5578966" y="2128142"/>
            <a:chExt cx="406190" cy="1834361"/>
          </a:xfrm>
        </p:grpSpPr>
        <p:sp>
          <p:nvSpPr>
            <p:cNvPr id="17" name="Google Shape;17;p13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13"/>
            <p:cNvSpPr/>
            <p:nvPr/>
          </p:nvSpPr>
          <p:spPr>
            <a:xfrm>
              <a:off x="5774600" y="2128142"/>
              <a:ext cx="17700" cy="8469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9;p13"/>
          <p:cNvGrpSpPr/>
          <p:nvPr/>
        </p:nvGrpSpPr>
        <p:grpSpPr>
          <a:xfrm>
            <a:off x="4925761" y="-4"/>
            <a:ext cx="466512" cy="2651935"/>
            <a:chOff x="6176324" y="1138296"/>
            <a:chExt cx="466512" cy="2651935"/>
          </a:xfrm>
        </p:grpSpPr>
        <p:sp>
          <p:nvSpPr>
            <p:cNvPr id="20" name="Google Shape;20;p13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13"/>
            <p:cNvSpPr/>
            <p:nvPr/>
          </p:nvSpPr>
          <p:spPr>
            <a:xfrm>
              <a:off x="6400713" y="1138296"/>
              <a:ext cx="17700" cy="18366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22;p13"/>
          <p:cNvGrpSpPr/>
          <p:nvPr/>
        </p:nvGrpSpPr>
        <p:grpSpPr>
          <a:xfrm>
            <a:off x="1172323" y="1"/>
            <a:ext cx="476555" cy="1769343"/>
            <a:chOff x="6798998" y="1831963"/>
            <a:chExt cx="476555" cy="1769343"/>
          </a:xfrm>
        </p:grpSpPr>
        <p:sp>
          <p:nvSpPr>
            <p:cNvPr id="23" name="Google Shape;23;p13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13"/>
            <p:cNvSpPr/>
            <p:nvPr/>
          </p:nvSpPr>
          <p:spPr>
            <a:xfrm>
              <a:off x="7026850" y="1831963"/>
              <a:ext cx="17700" cy="11430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" name="Google Shape;25;p13"/>
          <p:cNvGrpSpPr/>
          <p:nvPr/>
        </p:nvGrpSpPr>
        <p:grpSpPr>
          <a:xfrm>
            <a:off x="8514939" y="0"/>
            <a:ext cx="170472" cy="2234029"/>
            <a:chOff x="7576714" y="1094963"/>
            <a:chExt cx="170472" cy="2234029"/>
          </a:xfrm>
        </p:grpSpPr>
        <p:sp>
          <p:nvSpPr>
            <p:cNvPr id="26" name="Google Shape;26;p13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13"/>
            <p:cNvSpPr/>
            <p:nvPr/>
          </p:nvSpPr>
          <p:spPr>
            <a:xfrm>
              <a:off x="7652975" y="1094963"/>
              <a:ext cx="17700" cy="18801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Google Shape;28;p13"/>
          <p:cNvGrpSpPr/>
          <p:nvPr/>
        </p:nvGrpSpPr>
        <p:grpSpPr>
          <a:xfrm>
            <a:off x="2295272" y="0"/>
            <a:ext cx="288375" cy="2884716"/>
            <a:chOff x="7883572" y="937188"/>
            <a:chExt cx="288375" cy="2884716"/>
          </a:xfrm>
        </p:grpSpPr>
        <p:sp>
          <p:nvSpPr>
            <p:cNvPr id="29" name="Google Shape;29;p13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13"/>
            <p:cNvSpPr/>
            <p:nvPr/>
          </p:nvSpPr>
          <p:spPr>
            <a:xfrm>
              <a:off x="8024900" y="937188"/>
              <a:ext cx="17700" cy="20379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oogle Shape;31;p13"/>
          <p:cNvGrpSpPr/>
          <p:nvPr/>
        </p:nvGrpSpPr>
        <p:grpSpPr>
          <a:xfrm>
            <a:off x="1140646" y="293240"/>
            <a:ext cx="157798" cy="180711"/>
            <a:chOff x="3462796" y="2555878"/>
            <a:chExt cx="157798" cy="180711"/>
          </a:xfrm>
        </p:grpSpPr>
        <p:sp>
          <p:nvSpPr>
            <p:cNvPr id="32" name="Google Shape;32;p1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1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1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1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1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1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13"/>
          <p:cNvGrpSpPr/>
          <p:nvPr/>
        </p:nvGrpSpPr>
        <p:grpSpPr>
          <a:xfrm>
            <a:off x="4022411" y="1914288"/>
            <a:ext cx="180404" cy="190055"/>
            <a:chOff x="3770248" y="2527300"/>
            <a:chExt cx="180404" cy="190055"/>
          </a:xfrm>
        </p:grpSpPr>
        <p:sp>
          <p:nvSpPr>
            <p:cNvPr id="39" name="Google Shape;39;p1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1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1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1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13"/>
          <p:cNvGrpSpPr/>
          <p:nvPr/>
        </p:nvGrpSpPr>
        <p:grpSpPr>
          <a:xfrm>
            <a:off x="7394864" y="516070"/>
            <a:ext cx="214463" cy="245604"/>
            <a:chOff x="3462796" y="2555878"/>
            <a:chExt cx="157798" cy="180711"/>
          </a:xfrm>
        </p:grpSpPr>
        <p:sp>
          <p:nvSpPr>
            <p:cNvPr id="44" name="Google Shape;44;p1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1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1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1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1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1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13"/>
          <p:cNvGrpSpPr/>
          <p:nvPr/>
        </p:nvGrpSpPr>
        <p:grpSpPr>
          <a:xfrm>
            <a:off x="5968644" y="2524138"/>
            <a:ext cx="245187" cy="258304"/>
            <a:chOff x="3770248" y="2527300"/>
            <a:chExt cx="180404" cy="190055"/>
          </a:xfrm>
        </p:grpSpPr>
        <p:sp>
          <p:nvSpPr>
            <p:cNvPr id="51" name="Google Shape;51;p1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1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1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1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13"/>
          <p:cNvGrpSpPr/>
          <p:nvPr/>
        </p:nvGrpSpPr>
        <p:grpSpPr>
          <a:xfrm rot="5400000">
            <a:off x="5717697" y="1234087"/>
            <a:ext cx="214448" cy="245568"/>
            <a:chOff x="3462796" y="2555878"/>
            <a:chExt cx="157798" cy="180711"/>
          </a:xfrm>
        </p:grpSpPr>
        <p:sp>
          <p:nvSpPr>
            <p:cNvPr id="56" name="Google Shape;56;p1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1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1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1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13"/>
          <p:cNvGrpSpPr/>
          <p:nvPr/>
        </p:nvGrpSpPr>
        <p:grpSpPr>
          <a:xfrm>
            <a:off x="338248" y="3028088"/>
            <a:ext cx="180404" cy="190055"/>
            <a:chOff x="3770248" y="2527300"/>
            <a:chExt cx="180404" cy="190055"/>
          </a:xfrm>
        </p:grpSpPr>
        <p:sp>
          <p:nvSpPr>
            <p:cNvPr id="63" name="Google Shape;63;p1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1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1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" name="Google Shape;67;p13"/>
          <p:cNvSpPr txBox="1"/>
          <p:nvPr>
            <p:ph type="ctrTitle"/>
          </p:nvPr>
        </p:nvSpPr>
        <p:spPr>
          <a:xfrm>
            <a:off x="855300" y="3382225"/>
            <a:ext cx="7433400" cy="81030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grpSp>
        <p:nvGrpSpPr>
          <p:cNvPr id="68" name="Google Shape;68;p13"/>
          <p:cNvGrpSpPr/>
          <p:nvPr/>
        </p:nvGrpSpPr>
        <p:grpSpPr>
          <a:xfrm rot="-2700000">
            <a:off x="8555730" y="2841622"/>
            <a:ext cx="180402" cy="190053"/>
            <a:chOff x="3770248" y="2527300"/>
            <a:chExt cx="180404" cy="190055"/>
          </a:xfrm>
        </p:grpSpPr>
        <p:sp>
          <p:nvSpPr>
            <p:cNvPr id="69" name="Google Shape;69;p1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13"/>
          <p:cNvGrpSpPr/>
          <p:nvPr/>
        </p:nvGrpSpPr>
        <p:grpSpPr>
          <a:xfrm>
            <a:off x="2484475" y="3"/>
            <a:ext cx="1046700" cy="3098822"/>
            <a:chOff x="2484475" y="3"/>
            <a:chExt cx="1046700" cy="3098822"/>
          </a:xfrm>
        </p:grpSpPr>
        <p:sp>
          <p:nvSpPr>
            <p:cNvPr id="74" name="Google Shape;74;p13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6" name="Google Shape;76;p13"/>
            <p:cNvGrpSpPr/>
            <p:nvPr/>
          </p:nvGrpSpPr>
          <p:grpSpPr>
            <a:xfrm>
              <a:off x="2769703" y="3"/>
              <a:ext cx="510180" cy="2812953"/>
              <a:chOff x="1818382" y="1216859"/>
              <a:chExt cx="466728" cy="2573372"/>
            </a:xfrm>
          </p:grpSpPr>
          <p:grpSp>
            <p:nvGrpSpPr>
              <p:cNvPr id="77" name="Google Shape;77;p13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78" name="Google Shape;78;p13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79;p13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80;p13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1" name="Google Shape;81;p13"/>
              <p:cNvSpPr/>
              <p:nvPr/>
            </p:nvSpPr>
            <p:spPr>
              <a:xfrm>
                <a:off x="2046058" y="1216859"/>
                <a:ext cx="17700" cy="17610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2" name="Google Shape;82;p13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" name="Google Shape;83;p13"/>
          <p:cNvGrpSpPr/>
          <p:nvPr/>
        </p:nvGrpSpPr>
        <p:grpSpPr>
          <a:xfrm>
            <a:off x="3961868" y="-4"/>
            <a:ext cx="905291" cy="1913714"/>
            <a:chOff x="3961868" y="-4"/>
            <a:chExt cx="905291" cy="1913714"/>
          </a:xfrm>
        </p:grpSpPr>
        <p:grpSp>
          <p:nvGrpSpPr>
            <p:cNvPr id="84" name="Google Shape;84;p13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85" name="Google Shape;85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" name="Google Shape;87;p13"/>
            <p:cNvGrpSpPr/>
            <p:nvPr/>
          </p:nvGrpSpPr>
          <p:grpSpPr>
            <a:xfrm>
              <a:off x="4155315" y="-4"/>
              <a:ext cx="522826" cy="1721098"/>
              <a:chOff x="2447534" y="2035293"/>
              <a:chExt cx="478297" cy="1574511"/>
            </a:xfrm>
          </p:grpSpPr>
          <p:grpSp>
            <p:nvGrpSpPr>
              <p:cNvPr id="88" name="Google Shape;88;p13"/>
              <p:cNvGrpSpPr/>
              <p:nvPr/>
            </p:nvGrpSpPr>
            <p:grpSpPr>
              <a:xfrm>
                <a:off x="2447534" y="2035293"/>
                <a:ext cx="478297" cy="1574511"/>
                <a:chOff x="2447534" y="2035293"/>
                <a:chExt cx="478297" cy="1574511"/>
              </a:xfrm>
            </p:grpSpPr>
            <p:grpSp>
              <p:nvGrpSpPr>
                <p:cNvPr id="89" name="Google Shape;89;p13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90" name="Google Shape;90;p13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" name="Google Shape;91;p13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" name="Google Shape;92;p13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3" name="Google Shape;93;p13"/>
                <p:cNvSpPr/>
                <p:nvPr/>
              </p:nvSpPr>
              <p:spPr>
                <a:xfrm>
                  <a:off x="2675610" y="2035293"/>
                  <a:ext cx="17700" cy="942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4" name="Google Shape;94;p13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13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" name="Google Shape;96;p13"/>
          <p:cNvGrpSpPr/>
          <p:nvPr/>
        </p:nvGrpSpPr>
        <p:grpSpPr>
          <a:xfrm>
            <a:off x="5194218" y="4"/>
            <a:ext cx="522827" cy="1415952"/>
            <a:chOff x="5194218" y="4"/>
            <a:chExt cx="522827" cy="1415952"/>
          </a:xfrm>
        </p:grpSpPr>
        <p:grpSp>
          <p:nvGrpSpPr>
            <p:cNvPr id="97" name="Google Shape;97;p13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98" name="Google Shape;98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" name="Google Shape;100;p13"/>
            <p:cNvGrpSpPr/>
            <p:nvPr/>
          </p:nvGrpSpPr>
          <p:grpSpPr>
            <a:xfrm>
              <a:off x="5371921" y="4"/>
              <a:ext cx="182209" cy="1277751"/>
              <a:chOff x="3305183" y="2153669"/>
              <a:chExt cx="166690" cy="1168924"/>
            </a:xfrm>
          </p:grpSpPr>
          <p:grpSp>
            <p:nvGrpSpPr>
              <p:cNvPr id="101" name="Google Shape;101;p13"/>
              <p:cNvGrpSpPr/>
              <p:nvPr/>
            </p:nvGrpSpPr>
            <p:grpSpPr>
              <a:xfrm>
                <a:off x="3305183" y="2153669"/>
                <a:ext cx="166690" cy="1168924"/>
                <a:chOff x="3305183" y="2153669"/>
                <a:chExt cx="166690" cy="1168924"/>
              </a:xfrm>
            </p:grpSpPr>
            <p:grpSp>
              <p:nvGrpSpPr>
                <p:cNvPr id="102" name="Google Shape;102;p13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3" name="Google Shape;103;p13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4" name="Google Shape;104;p13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" name="Google Shape;105;p13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6" name="Google Shape;106;p13"/>
                <p:cNvSpPr/>
                <p:nvPr/>
              </p:nvSpPr>
              <p:spPr>
                <a:xfrm>
                  <a:off x="3375902" y="2153669"/>
                  <a:ext cx="17700" cy="824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7" name="Google Shape;107;p13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8" name="Google Shape;108;p13"/>
          <p:cNvGrpSpPr/>
          <p:nvPr/>
        </p:nvGrpSpPr>
        <p:grpSpPr>
          <a:xfrm>
            <a:off x="7824797" y="4"/>
            <a:ext cx="860597" cy="3024352"/>
            <a:chOff x="7824797" y="4"/>
            <a:chExt cx="860597" cy="3024352"/>
          </a:xfrm>
        </p:grpSpPr>
        <p:grpSp>
          <p:nvGrpSpPr>
            <p:cNvPr id="109" name="Google Shape;109;p13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10" name="Google Shape;110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2" name="Google Shape;112;p13"/>
            <p:cNvGrpSpPr/>
            <p:nvPr/>
          </p:nvGrpSpPr>
          <p:grpSpPr>
            <a:xfrm>
              <a:off x="8100547" y="4"/>
              <a:ext cx="300376" cy="2805683"/>
              <a:chOff x="3792712" y="1254959"/>
              <a:chExt cx="274793" cy="2566721"/>
            </a:xfrm>
          </p:grpSpPr>
          <p:grpSp>
            <p:nvGrpSpPr>
              <p:cNvPr id="113" name="Google Shape;113;p13"/>
              <p:cNvGrpSpPr/>
              <p:nvPr/>
            </p:nvGrpSpPr>
            <p:grpSpPr>
              <a:xfrm>
                <a:off x="3792712" y="1254959"/>
                <a:ext cx="274793" cy="2566721"/>
                <a:chOff x="3792712" y="1254959"/>
                <a:chExt cx="274793" cy="2566721"/>
              </a:xfrm>
            </p:grpSpPr>
            <p:grpSp>
              <p:nvGrpSpPr>
                <p:cNvPr id="114" name="Google Shape;114;p13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15" name="Google Shape;115;p13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" name="Google Shape;116;p13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" name="Google Shape;117;p13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8" name="Google Shape;118;p13"/>
                <p:cNvSpPr/>
                <p:nvPr/>
              </p:nvSpPr>
              <p:spPr>
                <a:xfrm>
                  <a:off x="3923169" y="1254959"/>
                  <a:ext cx="17700" cy="1722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9" name="Google Shape;119;p13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13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1" name="Google Shape;121;p13"/>
          <p:cNvGrpSpPr/>
          <p:nvPr/>
        </p:nvGrpSpPr>
        <p:grpSpPr>
          <a:xfrm>
            <a:off x="1192601" y="-5"/>
            <a:ext cx="1046700" cy="2424933"/>
            <a:chOff x="1192601" y="-5"/>
            <a:chExt cx="1046700" cy="2424933"/>
          </a:xfrm>
        </p:grpSpPr>
        <p:grpSp>
          <p:nvGrpSpPr>
            <p:cNvPr id="122" name="Google Shape;122;p13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23" name="Google Shape;123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" name="Google Shape;125;p13"/>
            <p:cNvGrpSpPr/>
            <p:nvPr/>
          </p:nvGrpSpPr>
          <p:grpSpPr>
            <a:xfrm>
              <a:off x="1417979" y="-5"/>
              <a:ext cx="580390" cy="2131191"/>
              <a:chOff x="522260" y="1950146"/>
              <a:chExt cx="530958" cy="1949676"/>
            </a:xfrm>
          </p:grpSpPr>
          <p:grpSp>
            <p:nvGrpSpPr>
              <p:cNvPr id="126" name="Google Shape;126;p13"/>
              <p:cNvGrpSpPr/>
              <p:nvPr/>
            </p:nvGrpSpPr>
            <p:grpSpPr>
              <a:xfrm>
                <a:off x="522260" y="1950146"/>
                <a:ext cx="530958" cy="1949676"/>
                <a:chOff x="522260" y="1950146"/>
                <a:chExt cx="530958" cy="1949676"/>
              </a:xfrm>
            </p:grpSpPr>
            <p:grpSp>
              <p:nvGrpSpPr>
                <p:cNvPr id="127" name="Google Shape;127;p13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28" name="Google Shape;128;p13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129;p13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130;p13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131;p13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2" name="Google Shape;132;p13"/>
                <p:cNvSpPr/>
                <p:nvPr/>
              </p:nvSpPr>
              <p:spPr>
                <a:xfrm>
                  <a:off x="786939" y="1950146"/>
                  <a:ext cx="17700" cy="1027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3" name="Google Shape;133;p13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4" name="Google Shape;134;p13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135" name="Google Shape;135;p13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6" name="Google Shape;136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" name="Google Shape;138;p13"/>
            <p:cNvGrpSpPr/>
            <p:nvPr/>
          </p:nvGrpSpPr>
          <p:grpSpPr>
            <a:xfrm>
              <a:off x="6308747" y="1"/>
              <a:ext cx="441786" cy="2571886"/>
              <a:chOff x="1121941" y="1609666"/>
              <a:chExt cx="404159" cy="2352837"/>
            </a:xfrm>
          </p:grpSpPr>
          <p:grpSp>
            <p:nvGrpSpPr>
              <p:cNvPr id="139" name="Google Shape;139;p13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140" name="Google Shape;140;p13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41" name="Google Shape;141;p13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2" name="Google Shape;142;p13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143;p13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" name="Google Shape;144;p13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5" name="Google Shape;145;p13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6" name="Google Shape;146;p13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13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13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13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0" name="Google Shape;150;p13"/>
          <p:cNvGrpSpPr/>
          <p:nvPr/>
        </p:nvGrpSpPr>
        <p:grpSpPr>
          <a:xfrm>
            <a:off x="721731" y="-1"/>
            <a:ext cx="522827" cy="2757179"/>
            <a:chOff x="721731" y="-1"/>
            <a:chExt cx="522827" cy="2757179"/>
          </a:xfrm>
        </p:grpSpPr>
        <p:grpSp>
          <p:nvGrpSpPr>
            <p:cNvPr id="151" name="Google Shape;151;p13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52" name="Google Shape;152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" name="Google Shape;154;p13"/>
            <p:cNvGrpSpPr/>
            <p:nvPr/>
          </p:nvGrpSpPr>
          <p:grpSpPr>
            <a:xfrm>
              <a:off x="892053" y="-1"/>
              <a:ext cx="182209" cy="2616197"/>
              <a:chOff x="3305183" y="929219"/>
              <a:chExt cx="166690" cy="2393374"/>
            </a:xfrm>
          </p:grpSpPr>
          <p:grpSp>
            <p:nvGrpSpPr>
              <p:cNvPr id="155" name="Google Shape;155;p13"/>
              <p:cNvGrpSpPr/>
              <p:nvPr/>
            </p:nvGrpSpPr>
            <p:grpSpPr>
              <a:xfrm>
                <a:off x="3305183" y="929219"/>
                <a:ext cx="166690" cy="2393374"/>
                <a:chOff x="3305183" y="929219"/>
                <a:chExt cx="166690" cy="2393374"/>
              </a:xfrm>
            </p:grpSpPr>
            <p:grpSp>
              <p:nvGrpSpPr>
                <p:cNvPr id="156" name="Google Shape;156;p13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57" name="Google Shape;157;p13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" name="Google Shape;158;p13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" name="Google Shape;159;p13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60" name="Google Shape;160;p13"/>
                <p:cNvSpPr/>
                <p:nvPr/>
              </p:nvSpPr>
              <p:spPr>
                <a:xfrm>
                  <a:off x="3375919" y="929219"/>
                  <a:ext cx="17700" cy="20487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1" name="Google Shape;161;p13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grpSp>
        <p:nvGrpSpPr>
          <p:cNvPr id="164" name="Google Shape;164;p14"/>
          <p:cNvGrpSpPr/>
          <p:nvPr/>
        </p:nvGrpSpPr>
        <p:grpSpPr>
          <a:xfrm>
            <a:off x="6800134" y="-29"/>
            <a:ext cx="2382301" cy="4610467"/>
            <a:chOff x="6800134" y="-29"/>
            <a:chExt cx="2382301" cy="4610467"/>
          </a:xfrm>
        </p:grpSpPr>
        <p:grpSp>
          <p:nvGrpSpPr>
            <p:cNvPr id="165" name="Google Shape;165;p14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166" name="Google Shape;166;p14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14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" name="Google Shape;168;p14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169" name="Google Shape;169;p14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14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1" name="Google Shape;171;p14"/>
            <p:cNvGrpSpPr/>
            <p:nvPr/>
          </p:nvGrpSpPr>
          <p:grpSpPr>
            <a:xfrm>
              <a:off x="8035385" y="23"/>
              <a:ext cx="439174" cy="2683137"/>
              <a:chOff x="6176324" y="940075"/>
              <a:chExt cx="466512" cy="2850156"/>
            </a:xfrm>
          </p:grpSpPr>
          <p:sp>
            <p:nvSpPr>
              <p:cNvPr id="172" name="Google Shape;172;p14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14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" name="Google Shape;174;p14"/>
            <p:cNvGrpSpPr/>
            <p:nvPr/>
          </p:nvGrpSpPr>
          <p:grpSpPr>
            <a:xfrm>
              <a:off x="6999976" y="11"/>
              <a:ext cx="271476" cy="3307838"/>
              <a:chOff x="7883572" y="308161"/>
              <a:chExt cx="288375" cy="3513743"/>
            </a:xfrm>
          </p:grpSpPr>
          <p:sp>
            <p:nvSpPr>
              <p:cNvPr id="175" name="Google Shape;175;p14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14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" name="Google Shape;177;p14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178" name="Google Shape;178;p1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1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p1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1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" name="Google Shape;182;p14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183" name="Google Shape;183;p1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1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1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1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" name="Google Shape;187;p14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188" name="Google Shape;188;p1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1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1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1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1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1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4" name="Google Shape;194;p14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195" name="Google Shape;195;p1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196;p1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1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1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9" name="Google Shape;199;p14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200" name="Google Shape;200;p14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14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2" name="Google Shape;202;p14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203" name="Google Shape;203;p14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204" name="Google Shape;204;p14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" name="Google Shape;205;p14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" name="Google Shape;206;p14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07" name="Google Shape;207;p14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8" name="Google Shape;208;p14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9" name="Google Shape;209;p14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210" name="Google Shape;210;p14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211" name="Google Shape;211;p1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862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" name="Google Shape;212;p1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862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3" name="Google Shape;213;p14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214" name="Google Shape;214;p14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215" name="Google Shape;215;p14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216" name="Google Shape;216;p14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17" name="Google Shape;217;p14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18" name="Google Shape;218;p14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219" name="Google Shape;219;p14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0" name="Google Shape;220;p14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" name="Google Shape;221;p14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22" name="Google Shape;222;p14"/>
            <p:cNvGrpSpPr/>
            <p:nvPr/>
          </p:nvGrpSpPr>
          <p:grpSpPr>
            <a:xfrm>
              <a:off x="7811773" y="-2"/>
              <a:ext cx="492189" cy="1837865"/>
              <a:chOff x="5194218" y="-536312"/>
              <a:chExt cx="522827" cy="1952268"/>
            </a:xfrm>
          </p:grpSpPr>
          <p:grpSp>
            <p:nvGrpSpPr>
              <p:cNvPr id="223" name="Google Shape;223;p14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224" name="Google Shape;224;p1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35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" name="Google Shape;225;p1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35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6" name="Google Shape;226;p14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227" name="Google Shape;227;p14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228" name="Google Shape;228;p14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229" name="Google Shape;229;p14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30" name="Google Shape;230;p14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31" name="Google Shape;231;p14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232" name="Google Shape;232;p14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33" name="Google Shape;233;p14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34" name="Google Shape;234;p14"/>
            <p:cNvGrpSpPr/>
            <p:nvPr/>
          </p:nvGrpSpPr>
          <p:grpSpPr>
            <a:xfrm>
              <a:off x="8018879" y="-29"/>
              <a:ext cx="810166" cy="4470273"/>
              <a:chOff x="7824797" y="-1724181"/>
              <a:chExt cx="860597" cy="4748537"/>
            </a:xfrm>
          </p:grpSpPr>
          <p:grpSp>
            <p:nvGrpSpPr>
              <p:cNvPr id="235" name="Google Shape;235;p14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236" name="Google Shape;236;p1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274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" name="Google Shape;237;p1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274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8" name="Google Shape;238;p14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239" name="Google Shape;239;p14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240" name="Google Shape;240;p14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241" name="Google Shape;241;p14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42" name="Google Shape;242;p14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43" name="Google Shape;243;p14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244" name="Google Shape;244;p14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45" name="Google Shape;245;p14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6" name="Google Shape;246;p14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47" name="Google Shape;247;p14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248" name="Google Shape;248;p14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249" name="Google Shape;249;p1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1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" name="Google Shape;250;p1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1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1" name="Google Shape;251;p14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252" name="Google Shape;252;p14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253" name="Google Shape;253;p14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254" name="Google Shape;254;p14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55" name="Google Shape;255;p14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56" name="Google Shape;256;p14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57" name="Google Shape;257;p14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258" name="Google Shape;258;p14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59" name="Google Shape;259;p14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60" name="Google Shape;260;p14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261" name="Google Shape;261;p1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p1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1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p1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1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1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4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5"/>
          <p:cNvSpPr/>
          <p:nvPr/>
        </p:nvSpPr>
        <p:spPr>
          <a:xfrm>
            <a:off x="-132700" y="532398"/>
            <a:ext cx="1117500" cy="1117500"/>
          </a:xfrm>
          <a:prstGeom prst="chord">
            <a:avLst>
              <a:gd fmla="val 13399399" name="adj1"/>
              <a:gd fmla="val 8184747" name="adj2"/>
            </a:avLst>
          </a:prstGeom>
          <a:solidFill>
            <a:srgbClr val="FFFFFF">
              <a:alpha val="1333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5"/>
          <p:cNvSpPr/>
          <p:nvPr/>
        </p:nvSpPr>
        <p:spPr>
          <a:xfrm>
            <a:off x="820" y="665918"/>
            <a:ext cx="850500" cy="850500"/>
          </a:xfrm>
          <a:prstGeom prst="chord">
            <a:avLst>
              <a:gd fmla="val 11949430" name="adj1"/>
              <a:gd fmla="val 9637875" name="adj2"/>
            </a:avLst>
          </a:prstGeom>
          <a:solidFill>
            <a:srgbClr val="FFFFFF">
              <a:alpha val="1333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5"/>
          <p:cNvSpPr txBox="1"/>
          <p:nvPr>
            <p:ph idx="1" type="body"/>
          </p:nvPr>
        </p:nvSpPr>
        <p:spPr>
          <a:xfrm>
            <a:off x="779100" y="946325"/>
            <a:ext cx="5134800" cy="35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57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3600"/>
            </a:lvl1pPr>
            <a:lvl2pPr indent="-4572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3600"/>
            </a:lvl2pPr>
            <a:lvl3pPr indent="-4572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3600"/>
            </a:lvl3pPr>
            <a:lvl4pPr indent="-4572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4pPr>
            <a:lvl5pPr indent="-4572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5pPr>
            <a:lvl6pPr indent="-4572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■"/>
              <a:defRPr sz="3600"/>
            </a:lvl6pPr>
            <a:lvl7pPr indent="-4572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7pPr>
            <a:lvl8pPr indent="-4572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8pPr>
            <a:lvl9pPr indent="-4572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3600"/>
              <a:buChar char="■"/>
              <a:defRPr sz="3600"/>
            </a:lvl9pPr>
          </a:lstStyle>
          <a:p/>
        </p:txBody>
      </p:sp>
      <p:sp>
        <p:nvSpPr>
          <p:cNvPr id="271" name="Google Shape;271;p15"/>
          <p:cNvSpPr txBox="1"/>
          <p:nvPr/>
        </p:nvSpPr>
        <p:spPr>
          <a:xfrm>
            <a:off x="167203" y="854053"/>
            <a:ext cx="4989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s-CL" sz="6000" u="none" cap="none" strike="noStrike">
                <a:solidFill>
                  <a:schemeClr val="accen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“</a:t>
            </a:r>
            <a:endParaRPr b="1" i="0" sz="6000" u="none" cap="none" strike="noStrike">
              <a:solidFill>
                <a:schemeClr val="accen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272" name="Google Shape;272;p15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grpSp>
        <p:nvGrpSpPr>
          <p:cNvPr id="273" name="Google Shape;273;p15"/>
          <p:cNvGrpSpPr/>
          <p:nvPr/>
        </p:nvGrpSpPr>
        <p:grpSpPr>
          <a:xfrm>
            <a:off x="6196930" y="-29"/>
            <a:ext cx="2985505" cy="4610467"/>
            <a:chOff x="6196930" y="-29"/>
            <a:chExt cx="2985505" cy="4610467"/>
          </a:xfrm>
        </p:grpSpPr>
        <p:grpSp>
          <p:nvGrpSpPr>
            <p:cNvPr id="274" name="Google Shape;274;p15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275" name="Google Shape;275;p15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15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7" name="Google Shape;277;p15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278" name="Google Shape;278;p15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15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0" name="Google Shape;280;p15"/>
            <p:cNvGrpSpPr/>
            <p:nvPr/>
          </p:nvGrpSpPr>
          <p:grpSpPr>
            <a:xfrm>
              <a:off x="8035385" y="23"/>
              <a:ext cx="439174" cy="2683137"/>
              <a:chOff x="6176324" y="940075"/>
              <a:chExt cx="466512" cy="2850156"/>
            </a:xfrm>
          </p:grpSpPr>
          <p:sp>
            <p:nvSpPr>
              <p:cNvPr id="281" name="Google Shape;281;p15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15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3" name="Google Shape;283;p15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284" name="Google Shape;284;p15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15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6" name="Google Shape;286;p15"/>
            <p:cNvGrpSpPr/>
            <p:nvPr/>
          </p:nvGrpSpPr>
          <p:grpSpPr>
            <a:xfrm>
              <a:off x="6999976" y="11"/>
              <a:ext cx="271476" cy="3307838"/>
              <a:chOff x="7883572" y="308161"/>
              <a:chExt cx="288375" cy="3513743"/>
            </a:xfrm>
          </p:grpSpPr>
          <p:sp>
            <p:nvSpPr>
              <p:cNvPr id="287" name="Google Shape;287;p15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15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rgbClr val="001F6E">
                  <a:alpha val="12941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9" name="Google Shape;289;p15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290" name="Google Shape;290;p1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1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1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1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15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295" name="Google Shape;295;p1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1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1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1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9" name="Google Shape;299;p15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300" name="Google Shape;300;p1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1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1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1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1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1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6" name="Google Shape;306;p15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307" name="Google Shape;307;p1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1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1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1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1" name="Google Shape;311;p15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312" name="Google Shape;312;p15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15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4" name="Google Shape;314;p15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315" name="Google Shape;315;p15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316" name="Google Shape;316;p15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7" name="Google Shape;317;p15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8" name="Google Shape;318;p15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19" name="Google Shape;319;p15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20" name="Google Shape;320;p15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1" name="Google Shape;321;p15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322" name="Google Shape;322;p15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323" name="Google Shape;323;p1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4" name="Google Shape;324;p1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5" name="Google Shape;325;p15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326" name="Google Shape;326;p15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327" name="Google Shape;327;p15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328" name="Google Shape;328;p15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29" name="Google Shape;329;p15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30" name="Google Shape;330;p15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31" name="Google Shape;331;p15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32" name="Google Shape;332;p15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" name="Google Shape;333;p15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34" name="Google Shape;334;p15"/>
            <p:cNvGrpSpPr/>
            <p:nvPr/>
          </p:nvGrpSpPr>
          <p:grpSpPr>
            <a:xfrm>
              <a:off x="7811773" y="-2"/>
              <a:ext cx="492189" cy="1837865"/>
              <a:chOff x="5194218" y="-536312"/>
              <a:chExt cx="522827" cy="1952268"/>
            </a:xfrm>
          </p:grpSpPr>
          <p:grpSp>
            <p:nvGrpSpPr>
              <p:cNvPr id="335" name="Google Shape;335;p15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336" name="Google Shape;336;p1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" name="Google Shape;337;p1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8" name="Google Shape;338;p15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339" name="Google Shape;339;p15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340" name="Google Shape;340;p15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341" name="Google Shape;341;p15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42" name="Google Shape;342;p15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43" name="Google Shape;343;p15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44" name="Google Shape;344;p15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45" name="Google Shape;345;p15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46" name="Google Shape;346;p15"/>
            <p:cNvGrpSpPr/>
            <p:nvPr/>
          </p:nvGrpSpPr>
          <p:grpSpPr>
            <a:xfrm>
              <a:off x="8018879" y="-29"/>
              <a:ext cx="810166" cy="4470273"/>
              <a:chOff x="7824797" y="-1724181"/>
              <a:chExt cx="860597" cy="4748537"/>
            </a:xfrm>
          </p:grpSpPr>
          <p:grpSp>
            <p:nvGrpSpPr>
              <p:cNvPr id="347" name="Google Shape;347;p15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348" name="Google Shape;348;p1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" name="Google Shape;349;p1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0" name="Google Shape;350;p15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351" name="Google Shape;351;p15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352" name="Google Shape;352;p15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353" name="Google Shape;353;p15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54" name="Google Shape;354;p15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55" name="Google Shape;355;p15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56" name="Google Shape;356;p15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57" name="Google Shape;357;p15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8" name="Google Shape;358;p15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59" name="Google Shape;359;p15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360" name="Google Shape;360;p15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361" name="Google Shape;361;p1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2" name="Google Shape;362;p1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63" name="Google Shape;363;p15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364" name="Google Shape;364;p15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365" name="Google Shape;365;p15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366" name="Google Shape;366;p15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7" name="Google Shape;367;p15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8" name="Google Shape;368;p15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9" name="Google Shape;369;p15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70" name="Google Shape;370;p15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71" name="Google Shape;371;p15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72" name="Google Shape;372;p15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373" name="Google Shape;373;p15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374" name="Google Shape;374;p1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" name="Google Shape;375;p1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3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76" name="Google Shape;376;p15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377" name="Google Shape;377;p15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378" name="Google Shape;378;p15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379" name="Google Shape;379;p15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0" name="Google Shape;380;p15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1" name="Google Shape;381;p15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2" name="Google Shape;382;p15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83" name="Google Shape;383;p15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84" name="Google Shape;384;p15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5" name="Google Shape;385;p15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6" name="Google Shape;386;p15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7" name="Google Shape;387;p15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88" name="Google Shape;388;p15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389" name="Google Shape;389;p1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1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1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1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1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1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Top drawing">
  <p:cSld name="BLANK_1"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8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grpSp>
        <p:nvGrpSpPr>
          <p:cNvPr id="397" name="Google Shape;397;p18"/>
          <p:cNvGrpSpPr/>
          <p:nvPr/>
        </p:nvGrpSpPr>
        <p:grpSpPr>
          <a:xfrm>
            <a:off x="501117" y="14"/>
            <a:ext cx="222106" cy="963625"/>
            <a:chOff x="6176324" y="1765810"/>
            <a:chExt cx="466512" cy="2024421"/>
          </a:xfrm>
        </p:grpSpPr>
        <p:sp>
          <p:nvSpPr>
            <p:cNvPr id="398" name="Google Shape;398;p18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18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0" name="Google Shape;400;p18"/>
          <p:cNvGrpSpPr/>
          <p:nvPr/>
        </p:nvGrpSpPr>
        <p:grpSpPr>
          <a:xfrm>
            <a:off x="4054453" y="110"/>
            <a:ext cx="281103" cy="638706"/>
            <a:chOff x="4897958" y="2723139"/>
            <a:chExt cx="514087" cy="1168081"/>
          </a:xfrm>
        </p:grpSpPr>
        <p:sp>
          <p:nvSpPr>
            <p:cNvPr id="401" name="Google Shape;401;p18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18"/>
            <p:cNvSpPr/>
            <p:nvPr/>
          </p:nvSpPr>
          <p:spPr>
            <a:xfrm>
              <a:off x="5157477" y="2723139"/>
              <a:ext cx="17700" cy="252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3" name="Google Shape;403;p18"/>
          <p:cNvGrpSpPr/>
          <p:nvPr/>
        </p:nvGrpSpPr>
        <p:grpSpPr>
          <a:xfrm>
            <a:off x="2016228" y="118"/>
            <a:ext cx="222105" cy="594985"/>
            <a:chOff x="5578966" y="2874382"/>
            <a:chExt cx="406190" cy="1088121"/>
          </a:xfrm>
        </p:grpSpPr>
        <p:sp>
          <p:nvSpPr>
            <p:cNvPr id="404" name="Google Shape;404;p18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8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6" name="Google Shape;406;p18"/>
          <p:cNvGrpSpPr/>
          <p:nvPr/>
        </p:nvGrpSpPr>
        <p:grpSpPr>
          <a:xfrm>
            <a:off x="2887321" y="81"/>
            <a:ext cx="255089" cy="1042043"/>
            <a:chOff x="6176324" y="1884520"/>
            <a:chExt cx="466512" cy="1905711"/>
          </a:xfrm>
        </p:grpSpPr>
        <p:sp>
          <p:nvSpPr>
            <p:cNvPr id="407" name="Google Shape;407;p18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18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9" name="Google Shape;409;p18"/>
          <p:cNvGrpSpPr/>
          <p:nvPr/>
        </p:nvGrpSpPr>
        <p:grpSpPr>
          <a:xfrm>
            <a:off x="835052" y="109"/>
            <a:ext cx="260580" cy="559437"/>
            <a:chOff x="6798998" y="2578195"/>
            <a:chExt cx="476555" cy="1023111"/>
          </a:xfrm>
        </p:grpSpPr>
        <p:sp>
          <p:nvSpPr>
            <p:cNvPr id="410" name="Google Shape;410;p18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18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2" name="Google Shape;412;p18"/>
          <p:cNvGrpSpPr/>
          <p:nvPr/>
        </p:nvGrpSpPr>
        <p:grpSpPr>
          <a:xfrm>
            <a:off x="4849828" y="86"/>
            <a:ext cx="93214" cy="745528"/>
            <a:chOff x="7576714" y="1965553"/>
            <a:chExt cx="170472" cy="1363439"/>
          </a:xfrm>
        </p:grpSpPr>
        <p:sp>
          <p:nvSpPr>
            <p:cNvPr id="413" name="Google Shape;413;p18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8"/>
            <p:cNvSpPr/>
            <p:nvPr/>
          </p:nvSpPr>
          <p:spPr>
            <a:xfrm>
              <a:off x="7652967" y="1965553"/>
              <a:ext cx="17700" cy="100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5" name="Google Shape;415;p18"/>
          <p:cNvGrpSpPr/>
          <p:nvPr/>
        </p:nvGrpSpPr>
        <p:grpSpPr>
          <a:xfrm>
            <a:off x="1449079" y="70"/>
            <a:ext cx="157683" cy="1169334"/>
            <a:chOff x="7883572" y="1683399"/>
            <a:chExt cx="288375" cy="2138505"/>
          </a:xfrm>
        </p:grpSpPr>
        <p:sp>
          <p:nvSpPr>
            <p:cNvPr id="416" name="Google Shape;416;p18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18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8" name="Google Shape;418;p18"/>
          <p:cNvGrpSpPr/>
          <p:nvPr/>
        </p:nvGrpSpPr>
        <p:grpSpPr>
          <a:xfrm>
            <a:off x="817647" y="92422"/>
            <a:ext cx="86284" cy="98813"/>
            <a:chOff x="3462796" y="2555878"/>
            <a:chExt cx="157798" cy="180711"/>
          </a:xfrm>
        </p:grpSpPr>
        <p:sp>
          <p:nvSpPr>
            <p:cNvPr id="419" name="Google Shape;419;p18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8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8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8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8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18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5" name="Google Shape;425;p18"/>
          <p:cNvGrpSpPr/>
          <p:nvPr/>
        </p:nvGrpSpPr>
        <p:grpSpPr>
          <a:xfrm>
            <a:off x="2393331" y="638764"/>
            <a:ext cx="98645" cy="103922"/>
            <a:chOff x="3770248" y="2527300"/>
            <a:chExt cx="180404" cy="190055"/>
          </a:xfrm>
        </p:grpSpPr>
        <p:sp>
          <p:nvSpPr>
            <p:cNvPr id="426" name="Google Shape;426;p18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18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18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8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0" name="Google Shape;430;p18"/>
          <p:cNvGrpSpPr/>
          <p:nvPr/>
        </p:nvGrpSpPr>
        <p:grpSpPr>
          <a:xfrm>
            <a:off x="4448250" y="26354"/>
            <a:ext cx="117260" cy="134286"/>
            <a:chOff x="3462796" y="2555878"/>
            <a:chExt cx="157798" cy="180711"/>
          </a:xfrm>
        </p:grpSpPr>
        <p:sp>
          <p:nvSpPr>
            <p:cNvPr id="431" name="Google Shape;431;p18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18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18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18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18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18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7" name="Google Shape;437;p18"/>
          <p:cNvGrpSpPr/>
          <p:nvPr/>
        </p:nvGrpSpPr>
        <p:grpSpPr>
          <a:xfrm>
            <a:off x="3457306" y="904099"/>
            <a:ext cx="134058" cy="141230"/>
            <a:chOff x="3770248" y="2527300"/>
            <a:chExt cx="180404" cy="190055"/>
          </a:xfrm>
        </p:grpSpPr>
        <p:sp>
          <p:nvSpPr>
            <p:cNvPr id="438" name="Google Shape;438;p18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18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18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18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2" name="Google Shape;442;p18"/>
          <p:cNvGrpSpPr/>
          <p:nvPr/>
        </p:nvGrpSpPr>
        <p:grpSpPr>
          <a:xfrm rot="5400000">
            <a:off x="3320205" y="266918"/>
            <a:ext cx="117260" cy="134268"/>
            <a:chOff x="3462796" y="2555878"/>
            <a:chExt cx="157798" cy="180711"/>
          </a:xfrm>
        </p:grpSpPr>
        <p:sp>
          <p:nvSpPr>
            <p:cNvPr id="443" name="Google Shape;443;p18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8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18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18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8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18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9" name="Google Shape;449;p18"/>
          <p:cNvGrpSpPr/>
          <p:nvPr/>
        </p:nvGrpSpPr>
        <p:grpSpPr>
          <a:xfrm>
            <a:off x="490004" y="711414"/>
            <a:ext cx="98645" cy="103922"/>
            <a:chOff x="3770248" y="2527300"/>
            <a:chExt cx="180404" cy="190055"/>
          </a:xfrm>
        </p:grpSpPr>
        <p:sp>
          <p:nvSpPr>
            <p:cNvPr id="450" name="Google Shape;450;p18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8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18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8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4" name="Google Shape;454;p18"/>
          <p:cNvGrpSpPr/>
          <p:nvPr/>
        </p:nvGrpSpPr>
        <p:grpSpPr>
          <a:xfrm rot="-2700000">
            <a:off x="4871785" y="1077752"/>
            <a:ext cx="98633" cy="103910"/>
            <a:chOff x="3770248" y="2527300"/>
            <a:chExt cx="180404" cy="190055"/>
          </a:xfrm>
        </p:grpSpPr>
        <p:sp>
          <p:nvSpPr>
            <p:cNvPr id="455" name="Google Shape;455;p18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18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18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18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9" name="Google Shape;459;p18"/>
          <p:cNvGrpSpPr/>
          <p:nvPr/>
        </p:nvGrpSpPr>
        <p:grpSpPr>
          <a:xfrm>
            <a:off x="1552394" y="34"/>
            <a:ext cx="572336" cy="1286416"/>
            <a:chOff x="2484475" y="746199"/>
            <a:chExt cx="1046700" cy="2352626"/>
          </a:xfrm>
        </p:grpSpPr>
        <p:sp>
          <p:nvSpPr>
            <p:cNvPr id="460" name="Google Shape;460;p18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33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8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33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2" name="Google Shape;462;p18"/>
            <p:cNvGrpSpPr/>
            <p:nvPr/>
          </p:nvGrpSpPr>
          <p:grpSpPr>
            <a:xfrm>
              <a:off x="2769703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463" name="Google Shape;463;p18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464" name="Google Shape;464;p18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5" name="Google Shape;465;p18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6" name="Google Shape;466;p18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67" name="Google Shape;467;p18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8" name="Google Shape;468;p18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9" name="Google Shape;469;p18"/>
          <p:cNvGrpSpPr/>
          <p:nvPr/>
        </p:nvGrpSpPr>
        <p:grpSpPr>
          <a:xfrm>
            <a:off x="2360233" y="30"/>
            <a:ext cx="495013" cy="706398"/>
            <a:chOff x="3961868" y="621833"/>
            <a:chExt cx="905291" cy="1291877"/>
          </a:xfrm>
        </p:grpSpPr>
        <p:grpSp>
          <p:nvGrpSpPr>
            <p:cNvPr id="470" name="Google Shape;470;p18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471" name="Google Shape;471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862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862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3" name="Google Shape;473;p18"/>
            <p:cNvGrpSpPr/>
            <p:nvPr/>
          </p:nvGrpSpPr>
          <p:grpSpPr>
            <a:xfrm>
              <a:off x="4155315" y="621833"/>
              <a:ext cx="522826" cy="1099260"/>
              <a:chOff x="2447534" y="2604168"/>
              <a:chExt cx="478297" cy="1005636"/>
            </a:xfrm>
          </p:grpSpPr>
          <p:grpSp>
            <p:nvGrpSpPr>
              <p:cNvPr id="474" name="Google Shape;474;p18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475" name="Google Shape;475;p18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476" name="Google Shape;476;p18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7" name="Google Shape;477;p18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8" name="Google Shape;478;p18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79" name="Google Shape;479;p18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80" name="Google Shape;480;p18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18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82" name="Google Shape;482;p18"/>
          <p:cNvGrpSpPr/>
          <p:nvPr/>
        </p:nvGrpSpPr>
        <p:grpSpPr>
          <a:xfrm>
            <a:off x="3034082" y="24"/>
            <a:ext cx="285882" cy="434232"/>
            <a:chOff x="5194218" y="621823"/>
            <a:chExt cx="522827" cy="794133"/>
          </a:xfrm>
        </p:grpSpPr>
        <p:grpSp>
          <p:nvGrpSpPr>
            <p:cNvPr id="483" name="Google Shape;483;p18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484" name="Google Shape;484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235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235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6" name="Google Shape;486;p18"/>
            <p:cNvGrpSpPr/>
            <p:nvPr/>
          </p:nvGrpSpPr>
          <p:grpSpPr>
            <a:xfrm>
              <a:off x="5371921" y="621823"/>
              <a:ext cx="182209" cy="655933"/>
              <a:chOff x="3305183" y="2722527"/>
              <a:chExt cx="166690" cy="600066"/>
            </a:xfrm>
          </p:grpSpPr>
          <p:grpSp>
            <p:nvGrpSpPr>
              <p:cNvPr id="487" name="Google Shape;487;p18"/>
              <p:cNvGrpSpPr/>
              <p:nvPr/>
            </p:nvGrpSpPr>
            <p:grpSpPr>
              <a:xfrm>
                <a:off x="3305183" y="2722527"/>
                <a:ext cx="166690" cy="600066"/>
                <a:chOff x="3305183" y="2722527"/>
                <a:chExt cx="166690" cy="600066"/>
              </a:xfrm>
            </p:grpSpPr>
            <p:grpSp>
              <p:nvGrpSpPr>
                <p:cNvPr id="488" name="Google Shape;488;p18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489" name="Google Shape;489;p18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0" name="Google Shape;490;p18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1" name="Google Shape;491;p18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92" name="Google Shape;492;p18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93" name="Google Shape;493;p18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94" name="Google Shape;494;p18"/>
          <p:cNvGrpSpPr/>
          <p:nvPr/>
        </p:nvGrpSpPr>
        <p:grpSpPr>
          <a:xfrm>
            <a:off x="4472482" y="42"/>
            <a:ext cx="470574" cy="1177690"/>
            <a:chOff x="7824797" y="870572"/>
            <a:chExt cx="860597" cy="2153784"/>
          </a:xfrm>
        </p:grpSpPr>
        <p:grpSp>
          <p:nvGrpSpPr>
            <p:cNvPr id="495" name="Google Shape;495;p18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496" name="Google Shape;496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6274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6274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8" name="Google Shape;498;p18"/>
            <p:cNvGrpSpPr/>
            <p:nvPr/>
          </p:nvGrpSpPr>
          <p:grpSpPr>
            <a:xfrm>
              <a:off x="8100547" y="870572"/>
              <a:ext cx="300376" cy="1935114"/>
              <a:chOff x="3792712" y="2051381"/>
              <a:chExt cx="274793" cy="1770299"/>
            </a:xfrm>
          </p:grpSpPr>
          <p:grpSp>
            <p:nvGrpSpPr>
              <p:cNvPr id="499" name="Google Shape;499;p18"/>
              <p:cNvGrpSpPr/>
              <p:nvPr/>
            </p:nvGrpSpPr>
            <p:grpSpPr>
              <a:xfrm>
                <a:off x="3792712" y="2051381"/>
                <a:ext cx="274793" cy="1770299"/>
                <a:chOff x="3792712" y="2051381"/>
                <a:chExt cx="274793" cy="1770299"/>
              </a:xfrm>
            </p:grpSpPr>
            <p:grpSp>
              <p:nvGrpSpPr>
                <p:cNvPr id="500" name="Google Shape;500;p18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501" name="Google Shape;501;p18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2" name="Google Shape;502;p18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3" name="Google Shape;503;p18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04" name="Google Shape;504;p18"/>
                <p:cNvSpPr/>
                <p:nvPr/>
              </p:nvSpPr>
              <p:spPr>
                <a:xfrm>
                  <a:off x="3923176" y="2051381"/>
                  <a:ext cx="17700" cy="926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05" name="Google Shape;505;p18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18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07" name="Google Shape;507;p18"/>
          <p:cNvGrpSpPr/>
          <p:nvPr/>
        </p:nvGrpSpPr>
        <p:grpSpPr>
          <a:xfrm>
            <a:off x="845998" y="42"/>
            <a:ext cx="572336" cy="917921"/>
            <a:chOff x="1192601" y="746213"/>
            <a:chExt cx="1046700" cy="1678715"/>
          </a:xfrm>
        </p:grpSpPr>
        <p:grpSp>
          <p:nvGrpSpPr>
            <p:cNvPr id="508" name="Google Shape;508;p18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509" name="Google Shape;509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411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411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1" name="Google Shape;511;p18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512" name="Google Shape;512;p18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513" name="Google Shape;513;p18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514" name="Google Shape;514;p18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5" name="Google Shape;515;p18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6" name="Google Shape;516;p18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7" name="Google Shape;517;p18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18" name="Google Shape;518;p18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19" name="Google Shape;519;p18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20" name="Google Shape;520;p18"/>
          <p:cNvGrpSpPr/>
          <p:nvPr/>
        </p:nvGrpSpPr>
        <p:grpSpPr>
          <a:xfrm>
            <a:off x="3480662" y="46"/>
            <a:ext cx="572336" cy="1051387"/>
            <a:chOff x="6010934" y="870580"/>
            <a:chExt cx="1046700" cy="1922798"/>
          </a:xfrm>
        </p:grpSpPr>
        <p:grpSp>
          <p:nvGrpSpPr>
            <p:cNvPr id="521" name="Google Shape;521;p18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522" name="Google Shape;522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10196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10196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4" name="Google Shape;524;p18"/>
            <p:cNvGrpSpPr/>
            <p:nvPr/>
          </p:nvGrpSpPr>
          <p:grpSpPr>
            <a:xfrm>
              <a:off x="6308747" y="870580"/>
              <a:ext cx="441786" cy="1701306"/>
              <a:chOff x="1121941" y="2406098"/>
              <a:chExt cx="404159" cy="1556405"/>
            </a:xfrm>
          </p:grpSpPr>
          <p:grpSp>
            <p:nvGrpSpPr>
              <p:cNvPr id="525" name="Google Shape;525;p18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526" name="Google Shape;526;p18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527" name="Google Shape;527;p18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8" name="Google Shape;528;p18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9" name="Google Shape;529;p18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0" name="Google Shape;530;p18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31" name="Google Shape;531;p18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32" name="Google Shape;532;p18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18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18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18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36" name="Google Shape;536;p18"/>
          <p:cNvGrpSpPr/>
          <p:nvPr/>
        </p:nvGrpSpPr>
        <p:grpSpPr>
          <a:xfrm>
            <a:off x="588526" y="36"/>
            <a:ext cx="285882" cy="1099601"/>
            <a:chOff x="721731" y="746204"/>
            <a:chExt cx="522827" cy="2010974"/>
          </a:xfrm>
        </p:grpSpPr>
        <p:grpSp>
          <p:nvGrpSpPr>
            <p:cNvPr id="537" name="Google Shape;537;p18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538" name="Google Shape;538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0" name="Google Shape;540;p18"/>
            <p:cNvGrpSpPr/>
            <p:nvPr/>
          </p:nvGrpSpPr>
          <p:grpSpPr>
            <a:xfrm>
              <a:off x="892053" y="746204"/>
              <a:ext cx="182209" cy="1869993"/>
              <a:chOff x="3305183" y="1611869"/>
              <a:chExt cx="166690" cy="1710724"/>
            </a:xfrm>
          </p:grpSpPr>
          <p:grpSp>
            <p:nvGrpSpPr>
              <p:cNvPr id="541" name="Google Shape;541;p18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542" name="Google Shape;542;p18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543" name="Google Shape;543;p18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4" name="Google Shape;544;p18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5" name="Google Shape;545;p18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46" name="Google Shape;546;p18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47" name="Google Shape;547;p18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8" name="Google Shape;548;p18"/>
          <p:cNvGrpSpPr/>
          <p:nvPr/>
        </p:nvGrpSpPr>
        <p:grpSpPr>
          <a:xfrm>
            <a:off x="5102111" y="14"/>
            <a:ext cx="222106" cy="963625"/>
            <a:chOff x="6176324" y="1765810"/>
            <a:chExt cx="466512" cy="2024421"/>
          </a:xfrm>
        </p:grpSpPr>
        <p:sp>
          <p:nvSpPr>
            <p:cNvPr id="549" name="Google Shape;549;p18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18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1" name="Google Shape;551;p18"/>
          <p:cNvGrpSpPr/>
          <p:nvPr/>
        </p:nvGrpSpPr>
        <p:grpSpPr>
          <a:xfrm>
            <a:off x="6617222" y="118"/>
            <a:ext cx="222105" cy="594985"/>
            <a:chOff x="5578966" y="2874382"/>
            <a:chExt cx="406190" cy="1088121"/>
          </a:xfrm>
        </p:grpSpPr>
        <p:sp>
          <p:nvSpPr>
            <p:cNvPr id="552" name="Google Shape;552;p18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18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4" name="Google Shape;554;p18"/>
          <p:cNvGrpSpPr/>
          <p:nvPr/>
        </p:nvGrpSpPr>
        <p:grpSpPr>
          <a:xfrm>
            <a:off x="7488315" y="81"/>
            <a:ext cx="255089" cy="1042043"/>
            <a:chOff x="6176324" y="1884520"/>
            <a:chExt cx="466512" cy="1905711"/>
          </a:xfrm>
        </p:grpSpPr>
        <p:sp>
          <p:nvSpPr>
            <p:cNvPr id="555" name="Google Shape;555;p18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18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7" name="Google Shape;557;p18"/>
          <p:cNvGrpSpPr/>
          <p:nvPr/>
        </p:nvGrpSpPr>
        <p:grpSpPr>
          <a:xfrm>
            <a:off x="5436046" y="109"/>
            <a:ext cx="260580" cy="559437"/>
            <a:chOff x="6798998" y="2578195"/>
            <a:chExt cx="476555" cy="1023111"/>
          </a:xfrm>
        </p:grpSpPr>
        <p:sp>
          <p:nvSpPr>
            <p:cNvPr id="558" name="Google Shape;558;p18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18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0" name="Google Shape;560;p18"/>
          <p:cNvGrpSpPr/>
          <p:nvPr/>
        </p:nvGrpSpPr>
        <p:grpSpPr>
          <a:xfrm>
            <a:off x="6050073" y="70"/>
            <a:ext cx="157683" cy="1169334"/>
            <a:chOff x="7883572" y="1683399"/>
            <a:chExt cx="288375" cy="2138505"/>
          </a:xfrm>
        </p:grpSpPr>
        <p:sp>
          <p:nvSpPr>
            <p:cNvPr id="561" name="Google Shape;561;p18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18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3" name="Google Shape;563;p18"/>
          <p:cNvGrpSpPr/>
          <p:nvPr/>
        </p:nvGrpSpPr>
        <p:grpSpPr>
          <a:xfrm>
            <a:off x="5418641" y="92422"/>
            <a:ext cx="86284" cy="98813"/>
            <a:chOff x="3462796" y="2555878"/>
            <a:chExt cx="157798" cy="180711"/>
          </a:xfrm>
        </p:grpSpPr>
        <p:sp>
          <p:nvSpPr>
            <p:cNvPr id="564" name="Google Shape;564;p18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18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18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18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18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18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0" name="Google Shape;570;p18"/>
          <p:cNvGrpSpPr/>
          <p:nvPr/>
        </p:nvGrpSpPr>
        <p:grpSpPr>
          <a:xfrm>
            <a:off x="6994325" y="638764"/>
            <a:ext cx="98645" cy="103922"/>
            <a:chOff x="3770248" y="2527300"/>
            <a:chExt cx="180404" cy="190055"/>
          </a:xfrm>
        </p:grpSpPr>
        <p:sp>
          <p:nvSpPr>
            <p:cNvPr id="571" name="Google Shape;571;p18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18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18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18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5" name="Google Shape;575;p18"/>
          <p:cNvGrpSpPr/>
          <p:nvPr/>
        </p:nvGrpSpPr>
        <p:grpSpPr>
          <a:xfrm>
            <a:off x="8058300" y="904099"/>
            <a:ext cx="134058" cy="141230"/>
            <a:chOff x="3770248" y="2527300"/>
            <a:chExt cx="180404" cy="190055"/>
          </a:xfrm>
        </p:grpSpPr>
        <p:sp>
          <p:nvSpPr>
            <p:cNvPr id="576" name="Google Shape;576;p18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18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18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18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0" name="Google Shape;580;p18"/>
          <p:cNvGrpSpPr/>
          <p:nvPr/>
        </p:nvGrpSpPr>
        <p:grpSpPr>
          <a:xfrm rot="5400000">
            <a:off x="7921199" y="266918"/>
            <a:ext cx="117260" cy="134268"/>
            <a:chOff x="3462796" y="2555878"/>
            <a:chExt cx="157798" cy="180711"/>
          </a:xfrm>
        </p:grpSpPr>
        <p:sp>
          <p:nvSpPr>
            <p:cNvPr id="581" name="Google Shape;581;p18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8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18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18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8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18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7" name="Google Shape;587;p18"/>
          <p:cNvGrpSpPr/>
          <p:nvPr/>
        </p:nvGrpSpPr>
        <p:grpSpPr>
          <a:xfrm>
            <a:off x="5090998" y="711414"/>
            <a:ext cx="98645" cy="103922"/>
            <a:chOff x="3770248" y="2527300"/>
            <a:chExt cx="180404" cy="190055"/>
          </a:xfrm>
        </p:grpSpPr>
        <p:sp>
          <p:nvSpPr>
            <p:cNvPr id="588" name="Google Shape;588;p18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18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18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18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2" name="Google Shape;592;p18"/>
          <p:cNvGrpSpPr/>
          <p:nvPr/>
        </p:nvGrpSpPr>
        <p:grpSpPr>
          <a:xfrm>
            <a:off x="6153388" y="34"/>
            <a:ext cx="572336" cy="1286416"/>
            <a:chOff x="2484475" y="746199"/>
            <a:chExt cx="1046700" cy="2352626"/>
          </a:xfrm>
        </p:grpSpPr>
        <p:sp>
          <p:nvSpPr>
            <p:cNvPr id="593" name="Google Shape;593;p18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33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18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33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5" name="Google Shape;595;p18"/>
            <p:cNvGrpSpPr/>
            <p:nvPr/>
          </p:nvGrpSpPr>
          <p:grpSpPr>
            <a:xfrm>
              <a:off x="2769703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596" name="Google Shape;596;p18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597" name="Google Shape;597;p18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8" name="Google Shape;598;p18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9" name="Google Shape;599;p18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00" name="Google Shape;600;p18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01" name="Google Shape;601;p18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2" name="Google Shape;602;p18"/>
          <p:cNvGrpSpPr/>
          <p:nvPr/>
        </p:nvGrpSpPr>
        <p:grpSpPr>
          <a:xfrm>
            <a:off x="6961227" y="30"/>
            <a:ext cx="495013" cy="706398"/>
            <a:chOff x="3961868" y="621833"/>
            <a:chExt cx="905291" cy="1291877"/>
          </a:xfrm>
        </p:grpSpPr>
        <p:grpSp>
          <p:nvGrpSpPr>
            <p:cNvPr id="603" name="Google Shape;603;p18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604" name="Google Shape;604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862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862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6" name="Google Shape;606;p18"/>
            <p:cNvGrpSpPr/>
            <p:nvPr/>
          </p:nvGrpSpPr>
          <p:grpSpPr>
            <a:xfrm>
              <a:off x="4155315" y="621833"/>
              <a:ext cx="522826" cy="1099260"/>
              <a:chOff x="2447534" y="2604168"/>
              <a:chExt cx="478297" cy="1005636"/>
            </a:xfrm>
          </p:grpSpPr>
          <p:grpSp>
            <p:nvGrpSpPr>
              <p:cNvPr id="607" name="Google Shape;607;p18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608" name="Google Shape;608;p18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609" name="Google Shape;609;p18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0" name="Google Shape;610;p18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1" name="Google Shape;611;p18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12" name="Google Shape;612;p18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13" name="Google Shape;613;p18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18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15" name="Google Shape;615;p18"/>
          <p:cNvGrpSpPr/>
          <p:nvPr/>
        </p:nvGrpSpPr>
        <p:grpSpPr>
          <a:xfrm>
            <a:off x="7635076" y="24"/>
            <a:ext cx="285882" cy="434232"/>
            <a:chOff x="5194218" y="621823"/>
            <a:chExt cx="522827" cy="794133"/>
          </a:xfrm>
        </p:grpSpPr>
        <p:grpSp>
          <p:nvGrpSpPr>
            <p:cNvPr id="616" name="Google Shape;616;p18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617" name="Google Shape;617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235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235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9" name="Google Shape;619;p18"/>
            <p:cNvGrpSpPr/>
            <p:nvPr/>
          </p:nvGrpSpPr>
          <p:grpSpPr>
            <a:xfrm>
              <a:off x="5371921" y="621823"/>
              <a:ext cx="182209" cy="655933"/>
              <a:chOff x="3305183" y="2722527"/>
              <a:chExt cx="166690" cy="600066"/>
            </a:xfrm>
          </p:grpSpPr>
          <p:grpSp>
            <p:nvGrpSpPr>
              <p:cNvPr id="620" name="Google Shape;620;p18"/>
              <p:cNvGrpSpPr/>
              <p:nvPr/>
            </p:nvGrpSpPr>
            <p:grpSpPr>
              <a:xfrm>
                <a:off x="3305183" y="2722527"/>
                <a:ext cx="166690" cy="600066"/>
                <a:chOff x="3305183" y="2722527"/>
                <a:chExt cx="166690" cy="600066"/>
              </a:xfrm>
            </p:grpSpPr>
            <p:grpSp>
              <p:nvGrpSpPr>
                <p:cNvPr id="621" name="Google Shape;621;p18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622" name="Google Shape;622;p18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3" name="Google Shape;623;p18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4" name="Google Shape;624;p18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25" name="Google Shape;625;p18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26" name="Google Shape;626;p18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27" name="Google Shape;627;p18"/>
          <p:cNvGrpSpPr/>
          <p:nvPr/>
        </p:nvGrpSpPr>
        <p:grpSpPr>
          <a:xfrm>
            <a:off x="5446992" y="42"/>
            <a:ext cx="572336" cy="917921"/>
            <a:chOff x="1192601" y="746213"/>
            <a:chExt cx="1046700" cy="1678715"/>
          </a:xfrm>
        </p:grpSpPr>
        <p:grpSp>
          <p:nvGrpSpPr>
            <p:cNvPr id="628" name="Google Shape;628;p18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629" name="Google Shape;629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411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411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1" name="Google Shape;631;p18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632" name="Google Shape;632;p18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633" name="Google Shape;633;p18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634" name="Google Shape;634;p18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5" name="Google Shape;635;p18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6" name="Google Shape;636;p18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7" name="Google Shape;637;p18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38" name="Google Shape;638;p18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39" name="Google Shape;639;p18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40" name="Google Shape;640;p18"/>
          <p:cNvGrpSpPr/>
          <p:nvPr/>
        </p:nvGrpSpPr>
        <p:grpSpPr>
          <a:xfrm>
            <a:off x="8081656" y="46"/>
            <a:ext cx="572336" cy="1051387"/>
            <a:chOff x="6010934" y="870580"/>
            <a:chExt cx="1046700" cy="1922798"/>
          </a:xfrm>
        </p:grpSpPr>
        <p:grpSp>
          <p:nvGrpSpPr>
            <p:cNvPr id="641" name="Google Shape;641;p18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642" name="Google Shape;642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10196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10196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4" name="Google Shape;644;p18"/>
            <p:cNvGrpSpPr/>
            <p:nvPr/>
          </p:nvGrpSpPr>
          <p:grpSpPr>
            <a:xfrm>
              <a:off x="6308747" y="870580"/>
              <a:ext cx="441786" cy="1701306"/>
              <a:chOff x="1121941" y="2406098"/>
              <a:chExt cx="404159" cy="1556405"/>
            </a:xfrm>
          </p:grpSpPr>
          <p:grpSp>
            <p:nvGrpSpPr>
              <p:cNvPr id="645" name="Google Shape;645;p18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646" name="Google Shape;646;p18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647" name="Google Shape;647;p18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8" name="Google Shape;648;p18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9" name="Google Shape;649;p18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0" name="Google Shape;650;p18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51" name="Google Shape;651;p18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52" name="Google Shape;652;p18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18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18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18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56" name="Google Shape;656;p18"/>
          <p:cNvGrpSpPr/>
          <p:nvPr/>
        </p:nvGrpSpPr>
        <p:grpSpPr>
          <a:xfrm>
            <a:off x="5189520" y="36"/>
            <a:ext cx="285882" cy="1099601"/>
            <a:chOff x="721731" y="746204"/>
            <a:chExt cx="522827" cy="2010974"/>
          </a:xfrm>
        </p:grpSpPr>
        <p:grpSp>
          <p:nvGrpSpPr>
            <p:cNvPr id="657" name="Google Shape;657;p18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658" name="Google Shape;658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0" name="Google Shape;660;p18"/>
            <p:cNvGrpSpPr/>
            <p:nvPr/>
          </p:nvGrpSpPr>
          <p:grpSpPr>
            <a:xfrm>
              <a:off x="892053" y="746204"/>
              <a:ext cx="182209" cy="1869993"/>
              <a:chOff x="3305183" y="1611869"/>
              <a:chExt cx="166690" cy="1710724"/>
            </a:xfrm>
          </p:grpSpPr>
          <p:grpSp>
            <p:nvGrpSpPr>
              <p:cNvPr id="661" name="Google Shape;661;p18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662" name="Google Shape;662;p18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663" name="Google Shape;663;p18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4" name="Google Shape;664;p18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5" name="Google Shape;665;p18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66" name="Google Shape;666;p18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67" name="Google Shape;667;p18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6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670" name="Google Shape;670;p16"/>
          <p:cNvSpPr txBox="1"/>
          <p:nvPr>
            <p:ph idx="1" type="body"/>
          </p:nvPr>
        </p:nvSpPr>
        <p:spPr>
          <a:xfrm>
            <a:off x="702900" y="1430150"/>
            <a:ext cx="26445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indent="-3556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indent="-3556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indent="-3556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671" name="Google Shape;671;p16"/>
          <p:cNvSpPr txBox="1"/>
          <p:nvPr>
            <p:ph idx="2" type="body"/>
          </p:nvPr>
        </p:nvSpPr>
        <p:spPr>
          <a:xfrm>
            <a:off x="3718448" y="1430150"/>
            <a:ext cx="26445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indent="-3556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indent="-3556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indent="-3556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672" name="Google Shape;672;p16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grpSp>
        <p:nvGrpSpPr>
          <p:cNvPr id="673" name="Google Shape;673;p16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674" name="Google Shape;674;p16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16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16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16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16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16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0" name="Google Shape;680;p16"/>
          <p:cNvGrpSpPr/>
          <p:nvPr/>
        </p:nvGrpSpPr>
        <p:grpSpPr>
          <a:xfrm>
            <a:off x="6196930" y="-29"/>
            <a:ext cx="2985505" cy="4610467"/>
            <a:chOff x="6196930" y="-29"/>
            <a:chExt cx="2985505" cy="4610467"/>
          </a:xfrm>
        </p:grpSpPr>
        <p:grpSp>
          <p:nvGrpSpPr>
            <p:cNvPr id="681" name="Google Shape;681;p16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682" name="Google Shape;682;p16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3" name="Google Shape;683;p16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4" name="Google Shape;684;p16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685" name="Google Shape;685;p16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16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7" name="Google Shape;687;p16"/>
            <p:cNvGrpSpPr/>
            <p:nvPr/>
          </p:nvGrpSpPr>
          <p:grpSpPr>
            <a:xfrm>
              <a:off x="8035385" y="23"/>
              <a:ext cx="439174" cy="2683137"/>
              <a:chOff x="6176324" y="940075"/>
              <a:chExt cx="466512" cy="2850156"/>
            </a:xfrm>
          </p:grpSpPr>
          <p:sp>
            <p:nvSpPr>
              <p:cNvPr id="688" name="Google Shape;688;p16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16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0" name="Google Shape;690;p16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691" name="Google Shape;691;p16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16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3" name="Google Shape;693;p16"/>
            <p:cNvGrpSpPr/>
            <p:nvPr/>
          </p:nvGrpSpPr>
          <p:grpSpPr>
            <a:xfrm>
              <a:off x="6999976" y="11"/>
              <a:ext cx="271476" cy="3307838"/>
              <a:chOff x="7883572" y="308161"/>
              <a:chExt cx="288375" cy="3513743"/>
            </a:xfrm>
          </p:grpSpPr>
          <p:sp>
            <p:nvSpPr>
              <p:cNvPr id="694" name="Google Shape;694;p16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p16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6" name="Google Shape;696;p16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697" name="Google Shape;697;p1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1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1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1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1" name="Google Shape;701;p16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702" name="Google Shape;702;p1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1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1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p1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6" name="Google Shape;706;p16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707" name="Google Shape;707;p1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1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1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1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1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1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3" name="Google Shape;713;p16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714" name="Google Shape;714;p1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1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1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1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8" name="Google Shape;718;p16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719" name="Google Shape;719;p16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16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21" name="Google Shape;721;p16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722" name="Google Shape;722;p16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723" name="Google Shape;723;p16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4" name="Google Shape;724;p16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5" name="Google Shape;725;p16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26" name="Google Shape;726;p16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27" name="Google Shape;727;p16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8" name="Google Shape;728;p16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729" name="Google Shape;729;p16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730" name="Google Shape;730;p1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862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1" name="Google Shape;731;p1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862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32" name="Google Shape;732;p16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733" name="Google Shape;733;p16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734" name="Google Shape;734;p16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735" name="Google Shape;735;p16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6" name="Google Shape;736;p16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7" name="Google Shape;737;p16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738" name="Google Shape;738;p16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39" name="Google Shape;739;p16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0" name="Google Shape;740;p16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41" name="Google Shape;741;p16"/>
            <p:cNvGrpSpPr/>
            <p:nvPr/>
          </p:nvGrpSpPr>
          <p:grpSpPr>
            <a:xfrm>
              <a:off x="7811773" y="-2"/>
              <a:ext cx="492189" cy="1837865"/>
              <a:chOff x="5194218" y="-536312"/>
              <a:chExt cx="522827" cy="1952268"/>
            </a:xfrm>
          </p:grpSpPr>
          <p:grpSp>
            <p:nvGrpSpPr>
              <p:cNvPr id="742" name="Google Shape;742;p16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743" name="Google Shape;743;p1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35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4" name="Google Shape;744;p1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35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45" name="Google Shape;745;p16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746" name="Google Shape;746;p16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747" name="Google Shape;747;p16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748" name="Google Shape;748;p16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49" name="Google Shape;749;p16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50" name="Google Shape;750;p16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751" name="Google Shape;751;p16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52" name="Google Shape;752;p16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53" name="Google Shape;753;p16"/>
            <p:cNvGrpSpPr/>
            <p:nvPr/>
          </p:nvGrpSpPr>
          <p:grpSpPr>
            <a:xfrm>
              <a:off x="8018879" y="-29"/>
              <a:ext cx="810166" cy="4470273"/>
              <a:chOff x="7824797" y="-1724181"/>
              <a:chExt cx="860597" cy="4748537"/>
            </a:xfrm>
          </p:grpSpPr>
          <p:grpSp>
            <p:nvGrpSpPr>
              <p:cNvPr id="754" name="Google Shape;754;p16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755" name="Google Shape;755;p1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274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6" name="Google Shape;756;p1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274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57" name="Google Shape;757;p16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758" name="Google Shape;758;p16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759" name="Google Shape;759;p16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760" name="Google Shape;760;p16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61" name="Google Shape;761;p16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62" name="Google Shape;762;p16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763" name="Google Shape;763;p16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64" name="Google Shape;764;p16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5" name="Google Shape;765;p16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66" name="Google Shape;766;p16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767" name="Google Shape;767;p16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768" name="Google Shape;768;p1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1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9" name="Google Shape;769;p1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1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70" name="Google Shape;770;p16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771" name="Google Shape;771;p16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772" name="Google Shape;772;p16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773" name="Google Shape;773;p16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74" name="Google Shape;774;p16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75" name="Google Shape;775;p16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76" name="Google Shape;776;p16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777" name="Google Shape;777;p16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78" name="Google Shape;778;p16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79" name="Google Shape;779;p16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780" name="Google Shape;780;p16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781" name="Google Shape;781;p1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196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2" name="Google Shape;782;p1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196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83" name="Google Shape;783;p16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784" name="Google Shape;784;p16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785" name="Google Shape;785;p16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786" name="Google Shape;786;p16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87" name="Google Shape;787;p16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88" name="Google Shape;788;p16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89" name="Google Shape;789;p16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790" name="Google Shape;790;p16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91" name="Google Shape;791;p16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2" name="Google Shape;792;p16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3" name="Google Shape;793;p16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4" name="Google Shape;794;p16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95" name="Google Shape;795;p16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796" name="Google Shape;796;p1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1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1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1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1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1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1"/>
        </a:solidFill>
      </p:bgPr>
    </p:bg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3" name="Google Shape;803;p17"/>
          <p:cNvGrpSpPr/>
          <p:nvPr/>
        </p:nvGrpSpPr>
        <p:grpSpPr>
          <a:xfrm>
            <a:off x="7647709" y="-1"/>
            <a:ext cx="476555" cy="4897445"/>
            <a:chOff x="6798998" y="-1296139"/>
            <a:chExt cx="476555" cy="4897445"/>
          </a:xfrm>
        </p:grpSpPr>
        <p:sp>
          <p:nvSpPr>
            <p:cNvPr id="804" name="Google Shape;804;p17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17"/>
            <p:cNvSpPr/>
            <p:nvPr/>
          </p:nvSpPr>
          <p:spPr>
            <a:xfrm>
              <a:off x="7026850" y="-1296139"/>
              <a:ext cx="17700" cy="42711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7"/>
          <p:cNvGrpSpPr/>
          <p:nvPr/>
        </p:nvGrpSpPr>
        <p:grpSpPr>
          <a:xfrm>
            <a:off x="8602816" y="-3"/>
            <a:ext cx="406190" cy="1540306"/>
            <a:chOff x="5578966" y="2422197"/>
            <a:chExt cx="406190" cy="1540306"/>
          </a:xfrm>
        </p:grpSpPr>
        <p:sp>
          <p:nvSpPr>
            <p:cNvPr id="807" name="Google Shape;807;p17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17"/>
            <p:cNvSpPr/>
            <p:nvPr/>
          </p:nvSpPr>
          <p:spPr>
            <a:xfrm>
              <a:off x="5774600" y="2422197"/>
              <a:ext cx="17700" cy="5529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9" name="Google Shape;809;p17"/>
          <p:cNvGrpSpPr/>
          <p:nvPr/>
        </p:nvGrpSpPr>
        <p:grpSpPr>
          <a:xfrm>
            <a:off x="7963861" y="0"/>
            <a:ext cx="466512" cy="2850156"/>
            <a:chOff x="6176324" y="940075"/>
            <a:chExt cx="466512" cy="2850156"/>
          </a:xfrm>
        </p:grpSpPr>
        <p:sp>
          <p:nvSpPr>
            <p:cNvPr id="810" name="Google Shape;810;p17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17"/>
            <p:cNvSpPr/>
            <p:nvPr/>
          </p:nvSpPr>
          <p:spPr>
            <a:xfrm>
              <a:off x="6400713" y="940075"/>
              <a:ext cx="17700" cy="20349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7"/>
          <p:cNvGrpSpPr/>
          <p:nvPr/>
        </p:nvGrpSpPr>
        <p:grpSpPr>
          <a:xfrm>
            <a:off x="6187339" y="0"/>
            <a:ext cx="170472" cy="1319629"/>
            <a:chOff x="7576714" y="2009363"/>
            <a:chExt cx="170472" cy="1319629"/>
          </a:xfrm>
        </p:grpSpPr>
        <p:sp>
          <p:nvSpPr>
            <p:cNvPr id="813" name="Google Shape;813;p17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17"/>
            <p:cNvSpPr/>
            <p:nvPr/>
          </p:nvSpPr>
          <p:spPr>
            <a:xfrm>
              <a:off x="7652975" y="2009363"/>
              <a:ext cx="17700" cy="9657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5" name="Google Shape;815;p17"/>
          <p:cNvGrpSpPr/>
          <p:nvPr/>
        </p:nvGrpSpPr>
        <p:grpSpPr>
          <a:xfrm>
            <a:off x="6863948" y="-1"/>
            <a:ext cx="288375" cy="3513743"/>
            <a:chOff x="7883572" y="308161"/>
            <a:chExt cx="288375" cy="3513743"/>
          </a:xfrm>
        </p:grpSpPr>
        <p:sp>
          <p:nvSpPr>
            <p:cNvPr id="816" name="Google Shape;816;p17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17"/>
            <p:cNvSpPr/>
            <p:nvPr/>
          </p:nvSpPr>
          <p:spPr>
            <a:xfrm>
              <a:off x="8024899" y="308161"/>
              <a:ext cx="17700" cy="2667000"/>
            </a:xfrm>
            <a:prstGeom prst="rect">
              <a:avLst/>
            </a:prstGeom>
            <a:solidFill>
              <a:srgbClr val="001F6E">
                <a:alpha val="1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8" name="Google Shape;818;p17"/>
          <p:cNvSpPr txBox="1"/>
          <p:nvPr>
            <p:ph type="ctrTitle"/>
          </p:nvPr>
        </p:nvSpPr>
        <p:spPr>
          <a:xfrm>
            <a:off x="1585825" y="2053500"/>
            <a:ext cx="4646100" cy="63090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819" name="Google Shape;819;p17"/>
          <p:cNvSpPr txBox="1"/>
          <p:nvPr>
            <p:ph idx="1" type="subTitle"/>
          </p:nvPr>
        </p:nvSpPr>
        <p:spPr>
          <a:xfrm>
            <a:off x="1585825" y="2705100"/>
            <a:ext cx="4646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820" name="Google Shape;820;p17"/>
          <p:cNvSpPr/>
          <p:nvPr/>
        </p:nvSpPr>
        <p:spPr>
          <a:xfrm>
            <a:off x="-229144" y="1734600"/>
            <a:ext cx="1674300" cy="1674300"/>
          </a:xfrm>
          <a:prstGeom prst="chord">
            <a:avLst>
              <a:gd fmla="val 13399399" name="adj1"/>
              <a:gd fmla="val 8184747" name="adj2"/>
            </a:avLst>
          </a:prstGeom>
          <a:solidFill>
            <a:srgbClr val="FFFFFF">
              <a:alpha val="1333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17"/>
          <p:cNvSpPr/>
          <p:nvPr/>
        </p:nvSpPr>
        <p:spPr>
          <a:xfrm>
            <a:off x="-29101" y="1934643"/>
            <a:ext cx="1274400" cy="1274400"/>
          </a:xfrm>
          <a:prstGeom prst="chord">
            <a:avLst>
              <a:gd fmla="val 11949430" name="adj1"/>
              <a:gd fmla="val 9637875" name="adj2"/>
            </a:avLst>
          </a:prstGeom>
          <a:solidFill>
            <a:srgbClr val="FFFFFF">
              <a:alpha val="1333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2" name="Google Shape;822;p17"/>
          <p:cNvGrpSpPr/>
          <p:nvPr/>
        </p:nvGrpSpPr>
        <p:grpSpPr>
          <a:xfrm>
            <a:off x="6746411" y="744238"/>
            <a:ext cx="180404" cy="190055"/>
            <a:chOff x="3770248" y="2527300"/>
            <a:chExt cx="180404" cy="190055"/>
          </a:xfrm>
        </p:grpSpPr>
        <p:sp>
          <p:nvSpPr>
            <p:cNvPr id="823" name="Google Shape;823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7" name="Google Shape;827;p17"/>
          <p:cNvGrpSpPr/>
          <p:nvPr/>
        </p:nvGrpSpPr>
        <p:grpSpPr>
          <a:xfrm>
            <a:off x="1030839" y="3124970"/>
            <a:ext cx="214463" cy="245604"/>
            <a:chOff x="3462796" y="2555878"/>
            <a:chExt cx="157798" cy="180711"/>
          </a:xfrm>
        </p:grpSpPr>
        <p:sp>
          <p:nvSpPr>
            <p:cNvPr id="828" name="Google Shape;828;p17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17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17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17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17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17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4" name="Google Shape;834;p17"/>
          <p:cNvGrpSpPr/>
          <p:nvPr/>
        </p:nvGrpSpPr>
        <p:grpSpPr>
          <a:xfrm>
            <a:off x="8737419" y="2806488"/>
            <a:ext cx="245187" cy="258304"/>
            <a:chOff x="3770248" y="2527300"/>
            <a:chExt cx="180404" cy="190055"/>
          </a:xfrm>
        </p:grpSpPr>
        <p:sp>
          <p:nvSpPr>
            <p:cNvPr id="835" name="Google Shape;835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9" name="Google Shape;839;p17"/>
          <p:cNvGrpSpPr/>
          <p:nvPr/>
        </p:nvGrpSpPr>
        <p:grpSpPr>
          <a:xfrm rot="5400000">
            <a:off x="8622497" y="4565562"/>
            <a:ext cx="214448" cy="245568"/>
            <a:chOff x="3462796" y="2555878"/>
            <a:chExt cx="157798" cy="180711"/>
          </a:xfrm>
        </p:grpSpPr>
        <p:sp>
          <p:nvSpPr>
            <p:cNvPr id="840" name="Google Shape;840;p17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17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17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17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17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17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6" name="Google Shape;846;p17"/>
          <p:cNvGrpSpPr/>
          <p:nvPr/>
        </p:nvGrpSpPr>
        <p:grpSpPr>
          <a:xfrm>
            <a:off x="163248" y="1684513"/>
            <a:ext cx="180404" cy="190055"/>
            <a:chOff x="3770248" y="2527300"/>
            <a:chExt cx="180404" cy="190055"/>
          </a:xfrm>
        </p:grpSpPr>
        <p:sp>
          <p:nvSpPr>
            <p:cNvPr id="847" name="Google Shape;847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1" name="Google Shape;851;p17"/>
          <p:cNvGrpSpPr/>
          <p:nvPr/>
        </p:nvGrpSpPr>
        <p:grpSpPr>
          <a:xfrm rot="-2700000">
            <a:off x="7714705" y="744247"/>
            <a:ext cx="180402" cy="190053"/>
            <a:chOff x="3770248" y="2527300"/>
            <a:chExt cx="180404" cy="190055"/>
          </a:xfrm>
        </p:grpSpPr>
        <p:sp>
          <p:nvSpPr>
            <p:cNvPr id="852" name="Google Shape;852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6" name="Google Shape;856;p17"/>
          <p:cNvGrpSpPr/>
          <p:nvPr/>
        </p:nvGrpSpPr>
        <p:grpSpPr>
          <a:xfrm>
            <a:off x="6651762" y="-7"/>
            <a:ext cx="1046700" cy="1769370"/>
            <a:chOff x="2484475" y="1329455"/>
            <a:chExt cx="1046700" cy="1769370"/>
          </a:xfrm>
        </p:grpSpPr>
        <p:sp>
          <p:nvSpPr>
            <p:cNvPr id="857" name="Google Shape;857;p17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17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59" name="Google Shape;859;p17"/>
            <p:cNvGrpSpPr/>
            <p:nvPr/>
          </p:nvGrpSpPr>
          <p:grpSpPr>
            <a:xfrm>
              <a:off x="2769703" y="1329455"/>
              <a:ext cx="510180" cy="1483501"/>
              <a:chOff x="1818382" y="2433081"/>
              <a:chExt cx="466728" cy="1357150"/>
            </a:xfrm>
          </p:grpSpPr>
          <p:grpSp>
            <p:nvGrpSpPr>
              <p:cNvPr id="860" name="Google Shape;860;p17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861" name="Google Shape;861;p17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2" name="Google Shape;862;p17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3" name="Google Shape;863;p17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64" name="Google Shape;864;p17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65" name="Google Shape;865;p17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6" name="Google Shape;866;p17"/>
          <p:cNvGrpSpPr/>
          <p:nvPr/>
        </p:nvGrpSpPr>
        <p:grpSpPr>
          <a:xfrm>
            <a:off x="8277068" y="-1"/>
            <a:ext cx="905291" cy="2805686"/>
            <a:chOff x="3961868" y="-891976"/>
            <a:chExt cx="905291" cy="2805686"/>
          </a:xfrm>
        </p:grpSpPr>
        <p:grpSp>
          <p:nvGrpSpPr>
            <p:cNvPr id="867" name="Google Shape;867;p17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868" name="Google Shape;868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0" name="Google Shape;870;p17"/>
            <p:cNvGrpSpPr/>
            <p:nvPr/>
          </p:nvGrpSpPr>
          <p:grpSpPr>
            <a:xfrm>
              <a:off x="4155315" y="-891976"/>
              <a:ext cx="522826" cy="2613070"/>
              <a:chOff x="2447534" y="1219291"/>
              <a:chExt cx="478297" cy="2390513"/>
            </a:xfrm>
          </p:grpSpPr>
          <p:grpSp>
            <p:nvGrpSpPr>
              <p:cNvPr id="871" name="Google Shape;871;p17"/>
              <p:cNvGrpSpPr/>
              <p:nvPr/>
            </p:nvGrpSpPr>
            <p:grpSpPr>
              <a:xfrm>
                <a:off x="2447534" y="1219291"/>
                <a:ext cx="478297" cy="2390513"/>
                <a:chOff x="2447534" y="1219291"/>
                <a:chExt cx="478297" cy="2390513"/>
              </a:xfrm>
            </p:grpSpPr>
            <p:grpSp>
              <p:nvGrpSpPr>
                <p:cNvPr id="872" name="Google Shape;872;p17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873" name="Google Shape;873;p17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4" name="Google Shape;874;p17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5" name="Google Shape;875;p17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76" name="Google Shape;876;p17"/>
                <p:cNvSpPr/>
                <p:nvPr/>
              </p:nvSpPr>
              <p:spPr>
                <a:xfrm>
                  <a:off x="2675610" y="1219291"/>
                  <a:ext cx="17700" cy="1758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77" name="Google Shape;877;p17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17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79" name="Google Shape;879;p17"/>
          <p:cNvGrpSpPr/>
          <p:nvPr/>
        </p:nvGrpSpPr>
        <p:grpSpPr>
          <a:xfrm>
            <a:off x="7726343" y="1"/>
            <a:ext cx="522827" cy="1952268"/>
            <a:chOff x="5194218" y="-536312"/>
            <a:chExt cx="522827" cy="1952268"/>
          </a:xfrm>
        </p:grpSpPr>
        <p:grpSp>
          <p:nvGrpSpPr>
            <p:cNvPr id="880" name="Google Shape;880;p17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881" name="Google Shape;881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3" name="Google Shape;883;p17"/>
            <p:cNvGrpSpPr/>
            <p:nvPr/>
          </p:nvGrpSpPr>
          <p:grpSpPr>
            <a:xfrm>
              <a:off x="5371921" y="-536312"/>
              <a:ext cx="182209" cy="1814066"/>
              <a:chOff x="3305183" y="1663032"/>
              <a:chExt cx="166690" cy="1659561"/>
            </a:xfrm>
          </p:grpSpPr>
          <p:grpSp>
            <p:nvGrpSpPr>
              <p:cNvPr id="884" name="Google Shape;884;p17"/>
              <p:cNvGrpSpPr/>
              <p:nvPr/>
            </p:nvGrpSpPr>
            <p:grpSpPr>
              <a:xfrm>
                <a:off x="3305183" y="1663032"/>
                <a:ext cx="166690" cy="1659561"/>
                <a:chOff x="3305183" y="1663032"/>
                <a:chExt cx="166690" cy="1659561"/>
              </a:xfrm>
            </p:grpSpPr>
            <p:grpSp>
              <p:nvGrpSpPr>
                <p:cNvPr id="885" name="Google Shape;885;p17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886" name="Google Shape;886;p17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87" name="Google Shape;887;p17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88" name="Google Shape;888;p17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89" name="Google Shape;889;p17"/>
                <p:cNvSpPr/>
                <p:nvPr/>
              </p:nvSpPr>
              <p:spPr>
                <a:xfrm>
                  <a:off x="3375902" y="1663032"/>
                  <a:ext cx="17700" cy="1314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90" name="Google Shape;890;p17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91" name="Google Shape;891;p17"/>
          <p:cNvGrpSpPr/>
          <p:nvPr/>
        </p:nvGrpSpPr>
        <p:grpSpPr>
          <a:xfrm>
            <a:off x="7946297" y="-6"/>
            <a:ext cx="860597" cy="4748537"/>
            <a:chOff x="7824797" y="-1724181"/>
            <a:chExt cx="860597" cy="4748537"/>
          </a:xfrm>
        </p:grpSpPr>
        <p:grpSp>
          <p:nvGrpSpPr>
            <p:cNvPr id="892" name="Google Shape;892;p17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893" name="Google Shape;893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5" name="Google Shape;895;p17"/>
            <p:cNvGrpSpPr/>
            <p:nvPr/>
          </p:nvGrpSpPr>
          <p:grpSpPr>
            <a:xfrm>
              <a:off x="8100547" y="-1724181"/>
              <a:ext cx="300376" cy="4529867"/>
              <a:chOff x="3792712" y="-322375"/>
              <a:chExt cx="274793" cy="4144055"/>
            </a:xfrm>
          </p:grpSpPr>
          <p:grpSp>
            <p:nvGrpSpPr>
              <p:cNvPr id="896" name="Google Shape;896;p17"/>
              <p:cNvGrpSpPr/>
              <p:nvPr/>
            </p:nvGrpSpPr>
            <p:grpSpPr>
              <a:xfrm>
                <a:off x="3792712" y="-322375"/>
                <a:ext cx="274793" cy="4144055"/>
                <a:chOff x="3792712" y="-322375"/>
                <a:chExt cx="274793" cy="4144055"/>
              </a:xfrm>
            </p:grpSpPr>
            <p:grpSp>
              <p:nvGrpSpPr>
                <p:cNvPr id="897" name="Google Shape;897;p17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898" name="Google Shape;898;p17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99" name="Google Shape;899;p17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0" name="Google Shape;900;p17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01" name="Google Shape;901;p17"/>
                <p:cNvSpPr/>
                <p:nvPr/>
              </p:nvSpPr>
              <p:spPr>
                <a:xfrm>
                  <a:off x="3923169" y="-322375"/>
                  <a:ext cx="17700" cy="3300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02" name="Google Shape;902;p17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17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04" name="Google Shape;904;p17"/>
          <p:cNvGrpSpPr/>
          <p:nvPr/>
        </p:nvGrpSpPr>
        <p:grpSpPr>
          <a:xfrm>
            <a:off x="7060401" y="7"/>
            <a:ext cx="1046700" cy="4149108"/>
            <a:chOff x="1192601" y="-1724180"/>
            <a:chExt cx="1046700" cy="4149108"/>
          </a:xfrm>
        </p:grpSpPr>
        <p:grpSp>
          <p:nvGrpSpPr>
            <p:cNvPr id="905" name="Google Shape;905;p17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906" name="Google Shape;906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8" name="Google Shape;908;p17"/>
            <p:cNvGrpSpPr/>
            <p:nvPr/>
          </p:nvGrpSpPr>
          <p:grpSpPr>
            <a:xfrm>
              <a:off x="1417979" y="-1724180"/>
              <a:ext cx="580390" cy="3855366"/>
              <a:chOff x="522260" y="372820"/>
              <a:chExt cx="530958" cy="3527002"/>
            </a:xfrm>
          </p:grpSpPr>
          <p:grpSp>
            <p:nvGrpSpPr>
              <p:cNvPr id="909" name="Google Shape;909;p17"/>
              <p:cNvGrpSpPr/>
              <p:nvPr/>
            </p:nvGrpSpPr>
            <p:grpSpPr>
              <a:xfrm>
                <a:off x="522260" y="372820"/>
                <a:ext cx="530958" cy="3527002"/>
                <a:chOff x="522260" y="372820"/>
                <a:chExt cx="530958" cy="3527002"/>
              </a:xfrm>
            </p:grpSpPr>
            <p:grpSp>
              <p:nvGrpSpPr>
                <p:cNvPr id="910" name="Google Shape;910;p17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911" name="Google Shape;911;p17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2" name="Google Shape;912;p17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3" name="Google Shape;913;p17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4" name="Google Shape;914;p17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15" name="Google Shape;915;p17"/>
                <p:cNvSpPr/>
                <p:nvPr/>
              </p:nvSpPr>
              <p:spPr>
                <a:xfrm>
                  <a:off x="786939" y="372820"/>
                  <a:ext cx="17700" cy="26052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16" name="Google Shape;916;p17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17" name="Google Shape;917;p17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918" name="Google Shape;918;p17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919" name="Google Shape;919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21" name="Google Shape;921;p17"/>
            <p:cNvGrpSpPr/>
            <p:nvPr/>
          </p:nvGrpSpPr>
          <p:grpSpPr>
            <a:xfrm>
              <a:off x="6308747" y="1"/>
              <a:ext cx="441786" cy="2571886"/>
              <a:chOff x="1121941" y="1609666"/>
              <a:chExt cx="404159" cy="2352837"/>
            </a:xfrm>
          </p:grpSpPr>
          <p:grpSp>
            <p:nvGrpSpPr>
              <p:cNvPr id="922" name="Google Shape;922;p17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923" name="Google Shape;923;p17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924" name="Google Shape;924;p17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5" name="Google Shape;925;p17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6" name="Google Shape;926;p17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7" name="Google Shape;927;p17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28" name="Google Shape;928;p17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29" name="Google Shape;929;p17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17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17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17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3" name="Google Shape;933;p17"/>
          <p:cNvGrpSpPr/>
          <p:nvPr/>
        </p:nvGrpSpPr>
        <p:grpSpPr>
          <a:xfrm>
            <a:off x="7144996" y="3810165"/>
            <a:ext cx="157798" cy="180711"/>
            <a:chOff x="3462796" y="2555878"/>
            <a:chExt cx="157798" cy="180711"/>
          </a:xfrm>
        </p:grpSpPr>
        <p:sp>
          <p:nvSpPr>
            <p:cNvPr id="934" name="Google Shape;934;p17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17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17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17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17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17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i="0" sz="34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i="0" sz="34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i="0" sz="34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i="0" sz="34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i="0" sz="34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i="0" sz="34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i="0" sz="34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i="0" sz="34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i="0" sz="34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⊹"/>
              <a:defRPr b="0" i="0" sz="24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×"/>
              <a:defRPr b="0" i="0" sz="24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indent="-381000" lvl="2" marL="13716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⬩"/>
              <a:defRPr b="0" i="0" sz="24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indent="-381000" lvl="3" marL="18288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b="0" i="0" sz="24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indent="-381000" lvl="4" marL="22860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b="0" i="0" sz="24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indent="-381000" lvl="5" marL="27432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b="0" i="0" sz="24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indent="-381000" lvl="6" marL="32004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b="0" i="0" sz="24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indent="-381000" lvl="7" marL="36576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b="0" i="0" sz="24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indent="-381000" lvl="8" marL="411480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b="0" i="0" sz="24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"/>
          <p:cNvSpPr txBox="1"/>
          <p:nvPr>
            <p:ph type="ctrTitle"/>
          </p:nvPr>
        </p:nvSpPr>
        <p:spPr>
          <a:xfrm>
            <a:off x="0" y="3199103"/>
            <a:ext cx="8981224" cy="1832066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</a:pPr>
            <a:r>
              <a:rPr lang="es-CL" sz="2800">
                <a:latin typeface="Nunito"/>
                <a:ea typeface="Nunito"/>
                <a:cs typeface="Nunito"/>
                <a:sym typeface="Nunito"/>
              </a:rPr>
              <a:t>Módulo III</a:t>
            </a:r>
            <a:br>
              <a:rPr lang="es-CL" sz="2800">
                <a:latin typeface="Nunito"/>
                <a:ea typeface="Nunito"/>
                <a:cs typeface="Nunito"/>
                <a:sym typeface="Nunito"/>
              </a:rPr>
            </a:br>
            <a:r>
              <a:rPr lang="es-CL" sz="2800">
                <a:latin typeface="Nunito"/>
                <a:ea typeface="Nunito"/>
                <a:cs typeface="Nunito"/>
                <a:sym typeface="Nunito"/>
              </a:rPr>
              <a:t>¿Cómo se organiza una comunidad y se establece un liderazgo distribuido?</a:t>
            </a:r>
            <a:br>
              <a:rPr lang="es-CL" sz="2800">
                <a:latin typeface="Nunito"/>
                <a:ea typeface="Nunito"/>
                <a:cs typeface="Nunito"/>
                <a:sym typeface="Nunito"/>
              </a:rPr>
            </a:br>
            <a:r>
              <a:rPr lang="es-CL" sz="2000">
                <a:latin typeface="Nunito"/>
                <a:ea typeface="Nunito"/>
                <a:cs typeface="Nunito"/>
                <a:sym typeface="Nunito"/>
              </a:rPr>
              <a:t>Helena Montenegro Maggio-Universidad de Chile </a:t>
            </a:r>
            <a:br>
              <a:rPr lang="es-CL" sz="2000">
                <a:latin typeface="Nunito"/>
                <a:ea typeface="Nunito"/>
                <a:cs typeface="Nunito"/>
                <a:sym typeface="Nunito"/>
              </a:rPr>
            </a:br>
            <a:r>
              <a:rPr lang="es-CL" sz="2000">
                <a:latin typeface="Nunito"/>
                <a:ea typeface="Nunito"/>
                <a:cs typeface="Nunito"/>
                <a:sym typeface="Nunito"/>
              </a:rPr>
              <a:t>Camila Lizama Zamora-Universidad de Chile</a:t>
            </a:r>
            <a:br>
              <a:rPr lang="es-CL" sz="2000">
                <a:latin typeface="Nunito"/>
                <a:ea typeface="Nunito"/>
                <a:cs typeface="Nunito"/>
                <a:sym typeface="Nunito"/>
              </a:rPr>
            </a:br>
            <a:br>
              <a:rPr lang="es-CL" sz="2000">
                <a:latin typeface="Nunito"/>
                <a:ea typeface="Nunito"/>
                <a:cs typeface="Nunito"/>
                <a:sym typeface="Nunito"/>
              </a:rPr>
            </a:br>
            <a:endParaRPr sz="2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7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sp>
        <p:nvSpPr>
          <p:cNvPr id="1005" name="Google Shape;1005;p7"/>
          <p:cNvSpPr txBox="1"/>
          <p:nvPr/>
        </p:nvSpPr>
        <p:spPr>
          <a:xfrm>
            <a:off x="489849" y="1454650"/>
            <a:ext cx="8539553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1450" lvl="0" marL="1714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⊹"/>
            </a:pPr>
            <a:r>
              <a:rPr b="1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¿Qué es liderar?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arenR"/>
            </a:pPr>
            <a:r>
              <a:rPr b="0" i="0" lang="es-C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labor de movilizar e influenciar a otros para articular y lograr las intenciones y metas compartidas (Leithwood et al., 2006).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arenR"/>
            </a:pPr>
            <a:r>
              <a:rPr b="0" i="0" lang="es-C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un proceso social que implica motivación, diálogo y reflexión (Miras &amp; Longás, 2020).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600" lvl="0" marL="1714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⊹"/>
            </a:pPr>
            <a:r>
              <a:rPr b="1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¿Qué implica liderar?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600" lvl="0" marL="1714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Gestionar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Escuchar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Indagar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Reflexionar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Transformar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600" lvl="0" marL="1714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600" lvl="0" marL="1714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101600" lvl="0" marL="1714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23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sp>
        <p:nvSpPr>
          <p:cNvPr id="1011" name="Google Shape;1011;p23"/>
          <p:cNvSpPr txBox="1"/>
          <p:nvPr/>
        </p:nvSpPr>
        <p:spPr>
          <a:xfrm>
            <a:off x="370274" y="1475750"/>
            <a:ext cx="8206554" cy="33916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1450" lvl="0" marL="1714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⊹"/>
            </a:pPr>
            <a:r>
              <a:rPr b="1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¿Qué es el liderazgo distribuido?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❏"/>
            </a:pPr>
            <a:r>
              <a:rPr b="0" i="0" lang="es-C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estilo de liderazgo centrado en las relaciones e interacciones (Spillane, 2006).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❏"/>
            </a:pPr>
            <a:r>
              <a:rPr b="0" i="0" lang="es-C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estilo de liderazgo flexible que implica la distribución de funciones, para atender las múltiples demandas del sistema, alejándose de la centralización (García-Carreño, 2010).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❏"/>
            </a:pPr>
            <a:r>
              <a:rPr b="0" i="0" lang="es-C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liderazgo que permite (Weinstein &amp; Cuéllar, 2014):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b="0" i="0" lang="es-C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 más efectivo del tiempo y de las capacidades.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b="0" i="0" lang="es-C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Mayor optimismo y compromiso.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b="0" i="0" lang="es-C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Solución de problemas compartidas.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b="0" i="0" lang="es-C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Responsabilidad compartida.</a:t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9"/>
          <p:cNvSpPr txBox="1"/>
          <p:nvPr>
            <p:ph type="ctrTitle"/>
          </p:nvPr>
        </p:nvSpPr>
        <p:spPr>
          <a:xfrm>
            <a:off x="1585825" y="2053499"/>
            <a:ext cx="5182368" cy="1604101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</a:pPr>
            <a:r>
              <a:rPr lang="es-CL" sz="2800">
                <a:latin typeface="Nunito"/>
                <a:ea typeface="Nunito"/>
                <a:cs typeface="Nunito"/>
                <a:sym typeface="Nunito"/>
              </a:rPr>
              <a:t>Errores comunes cuando intentamos liderar</a:t>
            </a:r>
            <a:endParaRPr sz="32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17" name="Google Shape;1017;p9"/>
          <p:cNvSpPr txBox="1"/>
          <p:nvPr/>
        </p:nvSpPr>
        <p:spPr>
          <a:xfrm>
            <a:off x="0" y="1925150"/>
            <a:ext cx="1246500" cy="128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s-CL" sz="7200" u="none" cap="none" strike="noStrike">
                <a:solidFill>
                  <a:schemeClr val="accent4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2</a:t>
            </a:r>
            <a:endParaRPr b="1" i="0" sz="7200" u="none" cap="none" strike="noStrike">
              <a:solidFill>
                <a:schemeClr val="accent4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2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sp>
        <p:nvSpPr>
          <p:cNvPr id="1023" name="Google Shape;1023;p24"/>
          <p:cNvSpPr txBox="1"/>
          <p:nvPr/>
        </p:nvSpPr>
        <p:spPr>
          <a:xfrm>
            <a:off x="1447875" y="1585150"/>
            <a:ext cx="5986200" cy="2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CL" sz="20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6 errores comunes a la hora de intentar liderar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597" lvl="0" marL="171446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597" lvl="0" marL="171446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597" lvl="0" marL="171446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101597" lvl="0" marL="171446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24" name="Google Shape;1024;p24"/>
          <p:cNvSpPr/>
          <p:nvPr/>
        </p:nvSpPr>
        <p:spPr>
          <a:xfrm>
            <a:off x="6041225" y="2353725"/>
            <a:ext cx="2132100" cy="24936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CL" sz="16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Delegar en vez de distribuir </a:t>
            </a:r>
            <a:endParaRPr b="0" i="0" sz="1600" u="none" cap="none" strike="noStrike">
              <a:solidFill>
                <a:srgbClr val="000000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(López &amp; Gallegos, 2017).</a:t>
            </a:r>
            <a:endParaRPr b="0" i="0" sz="1400" u="none" cap="none" strike="noStrike">
              <a:solidFill>
                <a:srgbClr val="000000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</p:txBody>
      </p:sp>
      <p:grpSp>
        <p:nvGrpSpPr>
          <p:cNvPr id="1025" name="Google Shape;1025;p24"/>
          <p:cNvGrpSpPr/>
          <p:nvPr/>
        </p:nvGrpSpPr>
        <p:grpSpPr>
          <a:xfrm>
            <a:off x="797425" y="2353725"/>
            <a:ext cx="2132100" cy="2713525"/>
            <a:chOff x="797425" y="2353725"/>
            <a:chExt cx="2132100" cy="2713525"/>
          </a:xfrm>
        </p:grpSpPr>
        <p:sp>
          <p:nvSpPr>
            <p:cNvPr id="1026" name="Google Shape;1026;p24"/>
            <p:cNvSpPr/>
            <p:nvPr/>
          </p:nvSpPr>
          <p:spPr>
            <a:xfrm>
              <a:off x="797425" y="2353725"/>
              <a:ext cx="2132100" cy="24936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4A86E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s-CL" sz="1600" u="none" cap="none" strike="noStrike">
                  <a:solidFill>
                    <a:srgbClr val="000000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Pensar que liderar es gestionar </a:t>
              </a:r>
              <a:endParaRPr b="0" i="0" sz="16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-CL" sz="1400" u="none" cap="none" strike="noStrike">
                  <a:solidFill>
                    <a:srgbClr val="000000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(Murillo et al., 2010).</a:t>
              </a:r>
              <a:endParaRPr b="0" i="0" sz="1400" u="none" cap="none" strike="noStrike">
                <a:solidFill>
                  <a:srgbClr val="000000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endParaRPr>
            </a:p>
          </p:txBody>
        </p:sp>
        <p:sp>
          <p:nvSpPr>
            <p:cNvPr id="1027" name="Google Shape;1027;p24"/>
            <p:cNvSpPr txBox="1"/>
            <p:nvPr/>
          </p:nvSpPr>
          <p:spPr>
            <a:xfrm>
              <a:off x="1640425" y="4524550"/>
              <a:ext cx="446100" cy="5427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4A86E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s-CL" sz="2400" u="none" cap="none" strike="noStrike">
                  <a:solidFill>
                    <a:srgbClr val="4A86E8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1</a:t>
              </a:r>
              <a:endParaRPr b="1" i="0" sz="2400" u="none" cap="none" strike="noStrike">
                <a:solidFill>
                  <a:srgbClr val="4A86E8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028" name="Google Shape;1028;p24"/>
          <p:cNvGrpSpPr/>
          <p:nvPr/>
        </p:nvGrpSpPr>
        <p:grpSpPr>
          <a:xfrm>
            <a:off x="3505950" y="2353725"/>
            <a:ext cx="2132100" cy="2713525"/>
            <a:chOff x="3505950" y="2353725"/>
            <a:chExt cx="2132100" cy="2713525"/>
          </a:xfrm>
        </p:grpSpPr>
        <p:sp>
          <p:nvSpPr>
            <p:cNvPr id="1029" name="Google Shape;1029;p24"/>
            <p:cNvSpPr/>
            <p:nvPr/>
          </p:nvSpPr>
          <p:spPr>
            <a:xfrm>
              <a:off x="3505950" y="2353725"/>
              <a:ext cx="2132100" cy="24936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9900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s-CL" sz="1600" u="none" cap="none" strike="noStrike">
                  <a:solidFill>
                    <a:srgbClr val="000000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Adoptar un liderazgo personalista:</a:t>
              </a:r>
              <a:endParaRPr b="0" i="0" sz="16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t/>
              </a:r>
              <a:endParaRPr b="0" i="0" sz="5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-CL" sz="1400" u="none" cap="none" strike="noStrike">
                  <a:solidFill>
                    <a:srgbClr val="000000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- Totalitariamente</a:t>
              </a:r>
              <a:endParaRPr b="0" i="0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-CL" sz="1400" u="none" cap="none" strike="noStrike">
                  <a:solidFill>
                    <a:srgbClr val="000000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- Hiper-empáticamente</a:t>
              </a:r>
              <a:endParaRPr b="0" i="0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s-CL" sz="1200" u="none" cap="none" strike="noStrike">
                  <a:solidFill>
                    <a:srgbClr val="000000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(García, 2010; Mellado Hernández et al., 2020; ).</a:t>
              </a:r>
              <a:br>
                <a:rPr b="0" i="0" lang="es-CL" sz="1200" u="none" cap="none" strike="noStrike">
                  <a:solidFill>
                    <a:srgbClr val="000000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</a:b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4"/>
            <p:cNvSpPr txBox="1"/>
            <p:nvPr/>
          </p:nvSpPr>
          <p:spPr>
            <a:xfrm>
              <a:off x="4348950" y="4524550"/>
              <a:ext cx="446100" cy="5427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9900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s-CL" sz="2400" u="none" cap="none" strike="noStrike">
                  <a:solidFill>
                    <a:srgbClr val="9900FF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2</a:t>
              </a:r>
              <a:endParaRPr b="1" i="0" sz="2400" u="none" cap="none" strike="noStrike">
                <a:solidFill>
                  <a:srgbClr val="9900FF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sp>
        <p:nvSpPr>
          <p:cNvPr id="1031" name="Google Shape;1031;p24"/>
          <p:cNvSpPr txBox="1"/>
          <p:nvPr/>
        </p:nvSpPr>
        <p:spPr>
          <a:xfrm>
            <a:off x="6884225" y="4524550"/>
            <a:ext cx="446100" cy="542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CL" sz="2400" u="none" cap="none" strike="noStrike">
                <a:solidFill>
                  <a:schemeClr val="accent3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3</a:t>
            </a:r>
            <a:endParaRPr b="1" i="0" sz="2400" u="none" cap="none" strike="noStrike">
              <a:solidFill>
                <a:schemeClr val="accent3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3ed6e702c70_1_221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sp>
        <p:nvSpPr>
          <p:cNvPr id="1037" name="Google Shape;1037;g3ed6e702c70_1_221"/>
          <p:cNvSpPr txBox="1"/>
          <p:nvPr/>
        </p:nvSpPr>
        <p:spPr>
          <a:xfrm>
            <a:off x="1447875" y="1585150"/>
            <a:ext cx="5986200" cy="2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CL" sz="20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6 errores comunes a la hora de intentar liderar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597" lvl="0" marL="171446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597" lvl="0" marL="171446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597" lvl="0" marL="171446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101597" lvl="0" marL="171446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38" name="Google Shape;1038;g3ed6e702c70_1_221"/>
          <p:cNvSpPr/>
          <p:nvPr/>
        </p:nvSpPr>
        <p:spPr>
          <a:xfrm>
            <a:off x="6041225" y="2353725"/>
            <a:ext cx="2132100" cy="24936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CL" sz="16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Priorizar la eficiencia y los resultados rápidos por sobre la equidad</a:t>
            </a:r>
            <a:endParaRPr b="0" i="0" sz="1600" u="none" cap="none" strike="noStrike">
              <a:solidFill>
                <a:srgbClr val="000000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(Bolken &amp; Aas, 2022).</a:t>
            </a:r>
            <a:endParaRPr b="0" i="0" sz="1400" u="none" cap="none" strike="noStrike">
              <a:solidFill>
                <a:srgbClr val="000000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</p:txBody>
      </p:sp>
      <p:grpSp>
        <p:nvGrpSpPr>
          <p:cNvPr id="1039" name="Google Shape;1039;g3ed6e702c70_1_221"/>
          <p:cNvGrpSpPr/>
          <p:nvPr/>
        </p:nvGrpSpPr>
        <p:grpSpPr>
          <a:xfrm>
            <a:off x="797425" y="2353725"/>
            <a:ext cx="2132100" cy="2713525"/>
            <a:chOff x="797425" y="2353725"/>
            <a:chExt cx="2132100" cy="2713525"/>
          </a:xfrm>
        </p:grpSpPr>
        <p:sp>
          <p:nvSpPr>
            <p:cNvPr id="1040" name="Google Shape;1040;g3ed6e702c70_1_221"/>
            <p:cNvSpPr/>
            <p:nvPr/>
          </p:nvSpPr>
          <p:spPr>
            <a:xfrm>
              <a:off x="797425" y="2353725"/>
              <a:ext cx="2132100" cy="24936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4A86E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s-CL" sz="1600" u="none" cap="none" strike="noStrike">
                  <a:solidFill>
                    <a:srgbClr val="000000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Controlar en vez de monitorear</a:t>
              </a:r>
              <a:endParaRPr b="0" i="0" sz="16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-CL" sz="1400" u="none" cap="none" strike="noStrike">
                  <a:solidFill>
                    <a:srgbClr val="000000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(Maureira et al., 2014)</a:t>
              </a:r>
              <a:endParaRPr b="0" i="0" sz="1400" u="none" cap="none" strike="noStrike">
                <a:solidFill>
                  <a:srgbClr val="000000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endParaRPr>
            </a:p>
          </p:txBody>
        </p:sp>
        <p:sp>
          <p:nvSpPr>
            <p:cNvPr id="1041" name="Google Shape;1041;g3ed6e702c70_1_221"/>
            <p:cNvSpPr txBox="1"/>
            <p:nvPr/>
          </p:nvSpPr>
          <p:spPr>
            <a:xfrm>
              <a:off x="1640425" y="4524550"/>
              <a:ext cx="446100" cy="5427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4A86E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s-CL" sz="2400" u="none" cap="none" strike="noStrike">
                  <a:solidFill>
                    <a:srgbClr val="4A86E8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4</a:t>
              </a:r>
              <a:endParaRPr b="1" i="0" sz="2400" u="none" cap="none" strike="noStrike">
                <a:solidFill>
                  <a:srgbClr val="4A86E8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042" name="Google Shape;1042;g3ed6e702c70_1_221"/>
          <p:cNvGrpSpPr/>
          <p:nvPr/>
        </p:nvGrpSpPr>
        <p:grpSpPr>
          <a:xfrm>
            <a:off x="3505950" y="2353725"/>
            <a:ext cx="2132100" cy="2713525"/>
            <a:chOff x="3505950" y="2353725"/>
            <a:chExt cx="2132100" cy="2713525"/>
          </a:xfrm>
        </p:grpSpPr>
        <p:sp>
          <p:nvSpPr>
            <p:cNvPr id="1043" name="Google Shape;1043;g3ed6e702c70_1_221"/>
            <p:cNvSpPr/>
            <p:nvPr/>
          </p:nvSpPr>
          <p:spPr>
            <a:xfrm>
              <a:off x="3505950" y="2353725"/>
              <a:ext cx="2132100" cy="24936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9900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s-CL" sz="1600" u="none" cap="none" strike="noStrike">
                  <a:solidFill>
                    <a:srgbClr val="000000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Creer que liderar es tener todas las respuestas</a:t>
              </a:r>
              <a:endParaRPr b="0" i="0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-CL" sz="1300" u="none" cap="none" strike="noStrike">
                  <a:solidFill>
                    <a:srgbClr val="000000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(Barrios et al., 2023)</a:t>
              </a:r>
              <a:br>
                <a:rPr b="0" i="0" lang="es-CL" sz="1300" u="none" cap="none" strike="noStrike">
                  <a:solidFill>
                    <a:srgbClr val="000000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</a:b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g3ed6e702c70_1_221"/>
            <p:cNvSpPr txBox="1"/>
            <p:nvPr/>
          </p:nvSpPr>
          <p:spPr>
            <a:xfrm>
              <a:off x="4348950" y="4524550"/>
              <a:ext cx="446100" cy="5427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9900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s-CL" sz="2400" u="none" cap="none" strike="noStrike">
                  <a:solidFill>
                    <a:srgbClr val="9900FF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5</a:t>
              </a:r>
              <a:endParaRPr b="1" i="0" sz="2400" u="none" cap="none" strike="noStrike">
                <a:solidFill>
                  <a:srgbClr val="9900FF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sp>
        <p:nvSpPr>
          <p:cNvPr id="1045" name="Google Shape;1045;g3ed6e702c70_1_221"/>
          <p:cNvSpPr txBox="1"/>
          <p:nvPr/>
        </p:nvSpPr>
        <p:spPr>
          <a:xfrm>
            <a:off x="6884225" y="4524550"/>
            <a:ext cx="446100" cy="542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CL" sz="2400" u="none" cap="none" strike="noStrike">
                <a:solidFill>
                  <a:schemeClr val="accent3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6</a:t>
            </a:r>
            <a:endParaRPr b="1" i="0" sz="2400" u="none" cap="none" strike="noStrike">
              <a:solidFill>
                <a:schemeClr val="accent3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26"/>
          <p:cNvSpPr txBox="1"/>
          <p:nvPr>
            <p:ph type="ctrTitle"/>
          </p:nvPr>
        </p:nvSpPr>
        <p:spPr>
          <a:xfrm>
            <a:off x="1585825" y="2053499"/>
            <a:ext cx="5182368" cy="1604101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</a:pPr>
            <a:r>
              <a:rPr lang="es-CL" sz="2800">
                <a:latin typeface="Nunito"/>
                <a:ea typeface="Nunito"/>
                <a:cs typeface="Nunito"/>
                <a:sym typeface="Nunito"/>
              </a:rPr>
              <a:t>Estrategias para liderar una comunidad de aprendizaje</a:t>
            </a:r>
            <a:endParaRPr sz="32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51" name="Google Shape;1051;p26"/>
          <p:cNvSpPr txBox="1"/>
          <p:nvPr/>
        </p:nvSpPr>
        <p:spPr>
          <a:xfrm>
            <a:off x="0" y="1925150"/>
            <a:ext cx="1246500" cy="128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s-CL" sz="7200" u="none" cap="none" strike="noStrike">
                <a:solidFill>
                  <a:schemeClr val="accent4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3</a:t>
            </a:r>
            <a:endParaRPr b="1" i="0" sz="7200" u="none" cap="none" strike="noStrike">
              <a:solidFill>
                <a:schemeClr val="accent4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27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sp>
        <p:nvSpPr>
          <p:cNvPr id="1057" name="Google Shape;1057;p27"/>
          <p:cNvSpPr txBox="1"/>
          <p:nvPr/>
        </p:nvSpPr>
        <p:spPr>
          <a:xfrm>
            <a:off x="202646" y="1502257"/>
            <a:ext cx="87387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CL" sz="14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Fin último del liderazgo distribuido:</a:t>
            </a:r>
            <a:endParaRPr b="1" i="0" sz="1400" u="none" cap="none" strike="noStrike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CL" sz="1400" u="none" cap="none" strike="noStrike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 </a:t>
            </a:r>
            <a:r>
              <a:rPr b="0" i="0" lang="es-CL" sz="1400" u="none" cap="none" strike="noStrike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Transitar desde la idea de "</a:t>
            </a:r>
            <a:r>
              <a:rPr b="1" i="0" lang="es-CL" sz="1400" u="none" cap="none" strike="noStrike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uno manda y otros ejecutan</a:t>
            </a:r>
            <a:r>
              <a:rPr b="0" i="0" lang="es-CL" sz="1400" u="none" cap="none" strike="noStrike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", hacia un modelo donde "</a:t>
            </a:r>
            <a:r>
              <a:rPr b="1" i="0" lang="es-CL" sz="1400" u="none" cap="none" strike="noStrike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el líder crea las condiciones, formula las preguntas difíciles y confía en la inteligencia colectiva para diseñar las soluciones"</a:t>
            </a:r>
            <a:r>
              <a:rPr b="0" i="0" lang="es-CL" sz="1400" u="none" cap="none" strike="noStrike">
                <a:solidFill>
                  <a:schemeClr val="accent1"/>
                </a:solidFill>
                <a:latin typeface="Google Sans"/>
                <a:ea typeface="Google Sans"/>
                <a:cs typeface="Google Sans"/>
                <a:sym typeface="Google Sans"/>
              </a:rPr>
              <a:t>.</a:t>
            </a:r>
            <a:endParaRPr b="0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8" name="Google Shape;1058;p27"/>
          <p:cNvGrpSpPr/>
          <p:nvPr/>
        </p:nvGrpSpPr>
        <p:grpSpPr>
          <a:xfrm>
            <a:off x="1091428" y="3133162"/>
            <a:ext cx="7395141" cy="1860772"/>
            <a:chOff x="0" y="0"/>
            <a:chExt cx="7395141" cy="1860772"/>
          </a:xfrm>
        </p:grpSpPr>
        <p:sp>
          <p:nvSpPr>
            <p:cNvPr id="1059" name="Google Shape;1059;p27"/>
            <p:cNvSpPr/>
            <p:nvPr/>
          </p:nvSpPr>
          <p:spPr>
            <a:xfrm>
              <a:off x="0" y="558231"/>
              <a:ext cx="7395141" cy="744309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rgbClr val="CADCE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27"/>
            <p:cNvSpPr/>
            <p:nvPr/>
          </p:nvSpPr>
          <p:spPr>
            <a:xfrm>
              <a:off x="3249" y="0"/>
              <a:ext cx="2144879" cy="7443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27"/>
            <p:cNvSpPr txBox="1"/>
            <p:nvPr/>
          </p:nvSpPr>
          <p:spPr>
            <a:xfrm>
              <a:off x="3249" y="0"/>
              <a:ext cx="2144879" cy="7443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2450" lIns="92450" spcFirstLastPara="1" rIns="92450" wrap="square" tIns="92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-CL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Identificar capacidades y necesidades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7"/>
            <p:cNvSpPr/>
            <p:nvPr/>
          </p:nvSpPr>
          <p:spPr>
            <a:xfrm>
              <a:off x="982651" y="837347"/>
              <a:ext cx="186077" cy="186077"/>
            </a:xfrm>
            <a:prstGeom prst="ellipse">
              <a:avLst/>
            </a:prstGeom>
            <a:solidFill>
              <a:srgbClr val="1294B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7"/>
            <p:cNvSpPr/>
            <p:nvPr/>
          </p:nvSpPr>
          <p:spPr>
            <a:xfrm>
              <a:off x="2255373" y="1116463"/>
              <a:ext cx="2144879" cy="7443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7"/>
            <p:cNvSpPr txBox="1"/>
            <p:nvPr/>
          </p:nvSpPr>
          <p:spPr>
            <a:xfrm>
              <a:off x="2255373" y="1116463"/>
              <a:ext cx="2144879" cy="7443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2450" lIns="92450" spcFirstLastPara="1" rIns="92450" wrap="square" tIns="92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-CL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Crear una visión compartida y distribuir funciones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7"/>
            <p:cNvSpPr/>
            <p:nvPr/>
          </p:nvSpPr>
          <p:spPr>
            <a:xfrm>
              <a:off x="3234774" y="837347"/>
              <a:ext cx="186077" cy="186077"/>
            </a:xfrm>
            <a:prstGeom prst="ellipse">
              <a:avLst/>
            </a:prstGeom>
            <a:solidFill>
              <a:srgbClr val="1294B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7"/>
            <p:cNvSpPr/>
            <p:nvPr/>
          </p:nvSpPr>
          <p:spPr>
            <a:xfrm>
              <a:off x="4507497" y="0"/>
              <a:ext cx="2144879" cy="7443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7"/>
            <p:cNvSpPr txBox="1"/>
            <p:nvPr/>
          </p:nvSpPr>
          <p:spPr>
            <a:xfrm>
              <a:off x="4507497" y="0"/>
              <a:ext cx="2144879" cy="7443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2450" lIns="92450" spcFirstLastPara="1" rIns="92450" wrap="square" tIns="92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-CL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Apoyo, reflexión y monitoreo del trabajo realizado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7"/>
            <p:cNvSpPr/>
            <p:nvPr/>
          </p:nvSpPr>
          <p:spPr>
            <a:xfrm>
              <a:off x="5486898" y="837347"/>
              <a:ext cx="186077" cy="186077"/>
            </a:xfrm>
            <a:prstGeom prst="ellipse">
              <a:avLst/>
            </a:prstGeom>
            <a:solidFill>
              <a:srgbClr val="1294B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9" name="Google Shape;1069;p27"/>
          <p:cNvSpPr txBox="1"/>
          <p:nvPr/>
        </p:nvSpPr>
        <p:spPr>
          <a:xfrm>
            <a:off x="2354927" y="2737400"/>
            <a:ext cx="4575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CL" sz="1400" u="none" cap="none" strike="noStrike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Proceso del liderazgo distribuido: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28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sp>
        <p:nvSpPr>
          <p:cNvPr id="1075" name="Google Shape;1075;p28"/>
          <p:cNvSpPr txBox="1"/>
          <p:nvPr/>
        </p:nvSpPr>
        <p:spPr>
          <a:xfrm>
            <a:off x="323350" y="1647550"/>
            <a:ext cx="8089130" cy="328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¿Qué estrategias podemos utilizar para liderar una comunidad de aprendizaje?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6" name="Google Shape;1076;p28"/>
          <p:cNvSpPr txBox="1"/>
          <p:nvPr/>
        </p:nvSpPr>
        <p:spPr>
          <a:xfrm>
            <a:off x="420253" y="2226750"/>
            <a:ext cx="3838200" cy="27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Encode Sans Semi Condensed"/>
              <a:buChar char="❏"/>
            </a:pPr>
            <a:r>
              <a:rPr b="1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Conocerse profesionalmente: </a:t>
            </a:r>
            <a:r>
              <a:rPr b="0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Instancias para identificar defectos y virtudes al servicio de la comunidad, y para establecer metas comunes.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Encode Sans Semi Condensed"/>
              <a:buChar char="❏"/>
            </a:pPr>
            <a:r>
              <a:rPr b="1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Construir repositorios de información: </a:t>
            </a:r>
            <a:r>
              <a:rPr b="0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Para organizar y democratizar el acceso a los datos.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Encode Sans Semi Condensed"/>
              <a:buChar char="❏"/>
            </a:pPr>
            <a:r>
              <a:rPr b="1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Distribuir y rotar roles: </a:t>
            </a:r>
            <a:r>
              <a:rPr b="0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Contar con responsables (o líderes medios) de tareas o áreas, y rotar dichos cargos.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28"/>
          <p:cNvSpPr txBox="1"/>
          <p:nvPr/>
        </p:nvSpPr>
        <p:spPr>
          <a:xfrm>
            <a:off x="4521350" y="2180700"/>
            <a:ext cx="3946800" cy="20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Encode Sans Semi Condensed"/>
              <a:buChar char="❏"/>
            </a:pPr>
            <a:r>
              <a:rPr b="1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Utilizar estrategias de reflexión:</a:t>
            </a:r>
            <a:r>
              <a:rPr b="0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 Instancias de amistad crítica y formulación de nuevas preguntas.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Encode Sans Semi Condensed"/>
              <a:buChar char="❏"/>
            </a:pPr>
            <a:r>
              <a:rPr b="1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Garantizar la seguridad emocional: </a:t>
            </a:r>
            <a:r>
              <a:rPr b="0" i="0" lang="es-CL" sz="1400" u="none" cap="none" strike="noStrike">
                <a:solidFill>
                  <a:srgbClr val="000000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Establecer espacios para hablar de nuestras limitaciones en relación al proyecto y tomar decisiones consensuadas.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29"/>
          <p:cNvSpPr txBox="1"/>
          <p:nvPr>
            <p:ph type="ctrTitle"/>
          </p:nvPr>
        </p:nvSpPr>
        <p:spPr>
          <a:xfrm>
            <a:off x="281668" y="3398554"/>
            <a:ext cx="8201025" cy="1451032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</a:pPr>
            <a:r>
              <a:rPr lang="es-CL" sz="3600">
                <a:latin typeface="Nunito"/>
                <a:ea typeface="Nunito"/>
                <a:cs typeface="Nunito"/>
                <a:sym typeface="Nunito"/>
              </a:rPr>
              <a:t>¿Cómo se organiza una comunidad y se establece un liderazgo distribuido?</a:t>
            </a:r>
            <a:br>
              <a:rPr lang="es-CL" sz="3600">
                <a:latin typeface="Nunito"/>
                <a:ea typeface="Nunito"/>
                <a:cs typeface="Nunito"/>
                <a:sym typeface="Nunito"/>
              </a:rPr>
            </a:b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2"/>
          <p:cNvSpPr txBox="1"/>
          <p:nvPr>
            <p:ph idx="4294967295" type="title"/>
          </p:nvPr>
        </p:nvSpPr>
        <p:spPr>
          <a:xfrm>
            <a:off x="383722" y="167100"/>
            <a:ext cx="6702878" cy="5350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s-CL" sz="1800">
                <a:latin typeface="Nunito"/>
                <a:ea typeface="Nunito"/>
                <a:cs typeface="Nunito"/>
                <a:sym typeface="Nunito"/>
              </a:rPr>
              <a:t>Reflexiones entorno a la bitácora que respondieron en el segundo módulo.</a:t>
            </a:r>
            <a:endParaRPr sz="18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0" name="Google Shape;950;p2"/>
          <p:cNvSpPr txBox="1"/>
          <p:nvPr>
            <p:ph idx="4294967295" type="body"/>
          </p:nvPr>
        </p:nvSpPr>
        <p:spPr>
          <a:xfrm>
            <a:off x="2171700" y="1091849"/>
            <a:ext cx="4596600" cy="37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CL" sz="1800"/>
              <a:t>El desarrollo y consolidación de una comunidad de práctica se sustenta en </a:t>
            </a:r>
            <a:r>
              <a:rPr b="1" lang="es-CL" sz="1800"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identificar propósitos compartidos</a:t>
            </a:r>
            <a:r>
              <a:rPr lang="es-CL" sz="1800"/>
              <a:t> al interior de esta.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⊹"/>
            </a:pPr>
            <a:r>
              <a:rPr lang="es-CL" sz="1800"/>
              <a:t> ¿Cómo sintonizar los propósitos personales con las demandas externas que enfrentan los programas de formación docente inicial?</a:t>
            </a:r>
            <a:endParaRPr/>
          </a:p>
          <a:p>
            <a:pPr indent="-133350" lvl="0" marL="28575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700"/>
          </a:p>
          <a:p>
            <a:pPr indent="-285750" lvl="0" marL="28575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⊹"/>
            </a:pPr>
            <a:r>
              <a:rPr lang="es-CL" sz="1800"/>
              <a:t>¿Cómo se construyen propósitos generales entre actores de distintos contextos educativos?</a:t>
            </a:r>
            <a:endParaRPr/>
          </a:p>
          <a:p>
            <a:pPr indent="-133350" lvl="0" marL="28575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700"/>
          </a:p>
        </p:txBody>
      </p:sp>
      <p:sp>
        <p:nvSpPr>
          <p:cNvPr id="951" name="Google Shape;951;p2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pic>
        <p:nvPicPr>
          <p:cNvPr id="952" name="Google Shape;952;p2"/>
          <p:cNvPicPr preferRelativeResize="0"/>
          <p:nvPr/>
        </p:nvPicPr>
        <p:blipFill rotWithShape="1">
          <a:blip r:embed="rId3">
            <a:alphaModFix/>
          </a:blip>
          <a:srcRect b="13027" l="5962" r="0" t="12189"/>
          <a:stretch/>
        </p:blipFill>
        <p:spPr>
          <a:xfrm>
            <a:off x="-283724" y="1728864"/>
            <a:ext cx="2341124" cy="2325986"/>
          </a:xfrm>
          <a:prstGeom prst="chord">
            <a:avLst>
              <a:gd fmla="val 13174523" name="adj1"/>
              <a:gd fmla="val 8428124" name="adj2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9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pic>
        <p:nvPicPr>
          <p:cNvPr id="958" name="Google Shape;95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15144" y="3469770"/>
            <a:ext cx="1370388" cy="1370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9" name="Google Shape;95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2600" y="460600"/>
            <a:ext cx="6598474" cy="2770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4"/>
          <p:cNvSpPr txBox="1"/>
          <p:nvPr>
            <p:ph idx="1" type="body"/>
          </p:nvPr>
        </p:nvSpPr>
        <p:spPr>
          <a:xfrm>
            <a:off x="860743" y="3256818"/>
            <a:ext cx="5134800" cy="7600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3600"/>
              <a:buNone/>
            </a:pPr>
            <a:r>
              <a:rPr b="1" lang="es-CL"/>
              <a:t>ACTIVIDAD GRUPAL</a:t>
            </a:r>
            <a:endParaRPr b="1"/>
          </a:p>
        </p:txBody>
      </p:sp>
      <p:sp>
        <p:nvSpPr>
          <p:cNvPr id="965" name="Google Shape;965;p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20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sp>
        <p:nvSpPr>
          <p:cNvPr id="971" name="Google Shape;971;p20"/>
          <p:cNvSpPr txBox="1"/>
          <p:nvPr/>
        </p:nvSpPr>
        <p:spPr>
          <a:xfrm>
            <a:off x="1112824" y="2603875"/>
            <a:ext cx="29931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CL" sz="18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Grupos de trabajo de 3 personas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lphaLcParenR"/>
            </a:pPr>
            <a:r>
              <a:rPr b="0" i="0" lang="es-CL" sz="18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Juego de rol</a:t>
            </a:r>
            <a:endParaRPr b="0" i="0" sz="1800" u="none" cap="none" strike="noStrike">
              <a:solidFill>
                <a:schemeClr val="dk1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Encode Sans Semi Condensed"/>
              <a:buAutoNum type="alphaLcParenR"/>
            </a:pPr>
            <a:r>
              <a:rPr b="0" i="0" lang="es-CL" sz="18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Plenario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eloj de arena - Iconos gratis de hora y fecha" id="972" name="Google Shape;97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20068" y="2740050"/>
            <a:ext cx="773430" cy="77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20"/>
          <p:cNvSpPr txBox="1"/>
          <p:nvPr/>
        </p:nvSpPr>
        <p:spPr>
          <a:xfrm>
            <a:off x="6646700" y="2831922"/>
            <a:ext cx="89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CL" sz="18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60 min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21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  <p:sp>
        <p:nvSpPr>
          <p:cNvPr id="979" name="Google Shape;979;p21"/>
          <p:cNvSpPr txBox="1"/>
          <p:nvPr/>
        </p:nvSpPr>
        <p:spPr>
          <a:xfrm>
            <a:off x="617325" y="586600"/>
            <a:ext cx="5436000" cy="15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s-CL" sz="40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¿Qué rol te costó menos desempeñar? ¿por qué?</a:t>
            </a:r>
            <a:endParaRPr b="0" i="0" sz="4000" u="none" cap="none" strike="noStrike">
              <a:solidFill>
                <a:schemeClr val="dk1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</p:txBody>
      </p:sp>
      <p:sp>
        <p:nvSpPr>
          <p:cNvPr id="980" name="Google Shape;980;p21"/>
          <p:cNvSpPr txBox="1"/>
          <p:nvPr/>
        </p:nvSpPr>
        <p:spPr>
          <a:xfrm>
            <a:off x="702400" y="2590375"/>
            <a:ext cx="5436000" cy="21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s-CL" sz="40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¿Qué rol te costó más desempeñar? ¿a qué lo atribuyes?</a:t>
            </a:r>
            <a:endParaRPr b="0" i="0" sz="4000" u="none" cap="none" strike="noStrike">
              <a:solidFill>
                <a:schemeClr val="dk1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22"/>
          <p:cNvSpPr txBox="1"/>
          <p:nvPr>
            <p:ph idx="1" type="body"/>
          </p:nvPr>
        </p:nvSpPr>
        <p:spPr>
          <a:xfrm>
            <a:off x="860743" y="3256818"/>
            <a:ext cx="5134800" cy="7600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3600"/>
              <a:buNone/>
            </a:pPr>
            <a:r>
              <a:rPr b="1" lang="es-CL"/>
              <a:t>IDEAS CLAVES</a:t>
            </a:r>
            <a:endParaRPr b="1"/>
          </a:p>
        </p:txBody>
      </p:sp>
      <p:sp>
        <p:nvSpPr>
          <p:cNvPr id="986" name="Google Shape;986;p22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5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s-CL">
                <a:latin typeface="Nunito"/>
                <a:ea typeface="Nunito"/>
                <a:cs typeface="Nunito"/>
                <a:sym typeface="Nunito"/>
              </a:rPr>
              <a:t>Ideas claves de considerar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92" name="Google Shape;992;p5"/>
          <p:cNvSpPr txBox="1"/>
          <p:nvPr>
            <p:ph idx="1" type="body"/>
          </p:nvPr>
        </p:nvSpPr>
        <p:spPr>
          <a:xfrm>
            <a:off x="477800" y="1888700"/>
            <a:ext cx="56601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14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⊹"/>
            </a:pPr>
            <a:r>
              <a:rPr b="1" lang="es-CL"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Qué es liderar</a:t>
            </a:r>
            <a:r>
              <a:rPr lang="es-CL"/>
              <a:t>.</a:t>
            </a:r>
            <a:endParaRPr/>
          </a:p>
          <a:p>
            <a:pPr indent="-10160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-1714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⊹"/>
            </a:pPr>
            <a:r>
              <a:rPr b="1" lang="es-CL"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Qué errores </a:t>
            </a:r>
            <a:r>
              <a:rPr lang="es-CL"/>
              <a:t>solemos cometer cuando intentamos liderar equipos.</a:t>
            </a:r>
            <a:endParaRPr/>
          </a:p>
          <a:p>
            <a:pPr indent="-10160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-1714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⊹"/>
            </a:pPr>
            <a:r>
              <a:rPr b="1" lang="es-CL"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Qué estrategias </a:t>
            </a:r>
            <a:r>
              <a:rPr lang="es-CL"/>
              <a:t>son útiles para liderar una comunidad de aprendizaje</a:t>
            </a:r>
            <a:endParaRPr/>
          </a:p>
          <a:p>
            <a:pPr indent="-10160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-10160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800">
              <a:latin typeface="Nunito"/>
              <a:ea typeface="Nunito"/>
              <a:cs typeface="Nunito"/>
              <a:sym typeface="Nunito"/>
            </a:endParaRPr>
          </a:p>
          <a:p>
            <a:pPr indent="-10160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8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8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93" name="Google Shape;993;p5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6"/>
          <p:cNvSpPr txBox="1"/>
          <p:nvPr>
            <p:ph type="ctrTitle"/>
          </p:nvPr>
        </p:nvSpPr>
        <p:spPr>
          <a:xfrm>
            <a:off x="1585825" y="2053499"/>
            <a:ext cx="4676182" cy="1522457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br>
              <a:rPr lang="es-CL" sz="2800">
                <a:latin typeface="Nunito"/>
                <a:ea typeface="Nunito"/>
                <a:cs typeface="Nunito"/>
                <a:sym typeface="Nunito"/>
              </a:rPr>
            </a:br>
            <a:r>
              <a:rPr lang="es-CL" sz="2800">
                <a:latin typeface="Nunito"/>
                <a:ea typeface="Nunito"/>
                <a:cs typeface="Nunito"/>
                <a:sym typeface="Nunito"/>
              </a:rPr>
              <a:t>Algunas ideas sobre lo que es liderar una comunidad de práctica </a:t>
            </a:r>
            <a:br>
              <a:rPr lang="es-CL" sz="3200">
                <a:latin typeface="Nunito"/>
                <a:ea typeface="Nunito"/>
                <a:cs typeface="Nunito"/>
                <a:sym typeface="Nunito"/>
              </a:rPr>
            </a:br>
            <a:endParaRPr sz="32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99" name="Google Shape;999;p6"/>
          <p:cNvSpPr txBox="1"/>
          <p:nvPr/>
        </p:nvSpPr>
        <p:spPr>
          <a:xfrm>
            <a:off x="0" y="1925150"/>
            <a:ext cx="1246500" cy="128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s-CL" sz="7200" u="none" cap="none" strike="noStrike">
                <a:solidFill>
                  <a:schemeClr val="accent4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1</a:t>
            </a:r>
            <a:endParaRPr b="1" i="0" sz="7200" u="none" cap="none" strike="noStrike">
              <a:solidFill>
                <a:schemeClr val="accent4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phesus template">
  <a:themeElements>
    <a:clrScheme name="Custom 347">
      <a:dk1>
        <a:srgbClr val="26303D"/>
      </a:dk1>
      <a:lt1>
        <a:srgbClr val="FFFFFF"/>
      </a:lt1>
      <a:dk2>
        <a:srgbClr val="848E91"/>
      </a:dk2>
      <a:lt2>
        <a:srgbClr val="E3EAEB"/>
      </a:lt2>
      <a:accent1>
        <a:srgbClr val="1594B5"/>
      </a:accent1>
      <a:accent2>
        <a:srgbClr val="8ACBD1"/>
      </a:accent2>
      <a:accent3>
        <a:srgbClr val="AFD3AB"/>
      </a:accent3>
      <a:accent4>
        <a:srgbClr val="EBDE4F"/>
      </a:accent4>
      <a:accent5>
        <a:srgbClr val="A9AD9A"/>
      </a:accent5>
      <a:accent6>
        <a:srgbClr val="5D767C"/>
      </a:accent6>
      <a:hlink>
        <a:srgbClr val="26303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Helena</dc:creator>
</cp:coreProperties>
</file>