
<file path=[Content_Types].xml><?xml version="1.0" encoding="utf-8"?>
<Types xmlns="http://schemas.openxmlformats.org/package/2006/content-types">
  <Default Extension="fntdata" ContentType="application/x-fontdata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98" r:id="rId4"/>
    <p:sldId id="299" r:id="rId5"/>
    <p:sldId id="300" r:id="rId6"/>
    <p:sldId id="304" r:id="rId7"/>
    <p:sldId id="303" r:id="rId8"/>
    <p:sldId id="277" r:id="rId9"/>
  </p:sldIdLst>
  <p:sldSz cx="12192000" cy="6858000"/>
  <p:notesSz cx="6858000" cy="9144000"/>
  <p:embeddedFontLst>
    <p:embeddedFont>
      <p:font typeface="Nunito" pitchFamily="2" charset="0"/>
      <p:regular r:id="rId11"/>
      <p:bold r:id="rId12"/>
      <p:italic r:id="rId13"/>
      <p:boldItalic r:id="rId14"/>
    </p:embeddedFont>
    <p:embeddedFont>
      <p:font typeface="Segoe UI" panose="020B0502040204020203" pitchFamily="34" charset="0"/>
      <p:regular r:id="rId15"/>
      <p:bold r:id="rId16"/>
      <p:italic r:id="rId17"/>
      <p:boldItalic r:id="rId18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39" roundtripDataSignature="AMtx7miGZjRwQ5hsWurLRDtszvFQJZbCZw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omic matematica" initials="" lastIdx="2" clrIdx="0"/>
  <p:cmAuthor id="1" name="CARLOS ROJAS" initials="" lastIdx="1" clrIdx="1"/>
  <p:cmAuthor id="2" name="Helena Loreto Montenegro" initials="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E6617C1-871D-FFBD-98D9-7B4C91FD0BF0}" v="1218" dt="2024-12-30T13:12:28.381"/>
    <p1510:client id="{C545DC59-34C6-9510-4E5E-0DD694B0EDD3}" v="268" dt="2024-12-30T21:21:41.690"/>
  </p1510:revLst>
</p1510:revInfo>
</file>

<file path=ppt/tableStyles.xml><?xml version="1.0" encoding="utf-8"?>
<a:tblStyleLst xmlns:a="http://schemas.openxmlformats.org/drawingml/2006/main" def="{E2A7B0A1-1E53-4486-91FF-E53DDF23C9CA}">
  <a:tblStyle styleId="{E2A7B0A1-1E53-4486-91FF-E53DDF23C9CA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4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schemas.openxmlformats.org/officeDocument/2006/relationships/font" Target="fonts/font8.fntdata"/><Relationship Id="rId39" Type="http://customschemas.google.com/relationships/presentationmetadata" Target="metadata"/><Relationship Id="rId3" Type="http://schemas.openxmlformats.org/officeDocument/2006/relationships/slide" Target="slides/slide2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17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font" Target="fonts/font6.fntdata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40" Type="http://schemas.openxmlformats.org/officeDocument/2006/relationships/commentAuthors" Target="commentAuthors.xml"/><Relationship Id="rId45" Type="http://schemas.microsoft.com/office/2015/10/relationships/revisionInfo" Target="revisionInfo.xml"/><Relationship Id="rId5" Type="http://schemas.openxmlformats.org/officeDocument/2006/relationships/slide" Target="slides/slide4.xml"/><Relationship Id="rId15" Type="http://schemas.openxmlformats.org/officeDocument/2006/relationships/font" Target="fonts/font5.fntdata"/><Relationship Id="rId10" Type="http://schemas.openxmlformats.org/officeDocument/2006/relationships/notesMaster" Target="notesMasters/notesMaster1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43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4C601A-ACC0-4861-A3BA-49DC46925651}" type="doc">
      <dgm:prSet loTypeId="urn:microsoft.com/office/officeart/2017/3/layout/DropPinTimeline" loCatId="timelin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C9260FA0-2356-462A-9D8A-74D76DA61837}">
      <dgm:prSet phldrT="[Texto]" phldr="0"/>
      <dgm:spPr/>
      <dgm:t>
        <a:bodyPr/>
        <a:lstStyle/>
        <a:p>
          <a:pPr>
            <a:defRPr b="1"/>
          </a:pPr>
          <a:r>
            <a:rPr lang="en-US" b="1" dirty="0" err="1">
              <a:solidFill>
                <a:srgbClr val="272525"/>
              </a:solidFill>
            </a:rPr>
            <a:t>Creación</a:t>
          </a:r>
          <a:r>
            <a:rPr lang="en-US" b="1" dirty="0">
              <a:solidFill>
                <a:srgbClr val="272525"/>
              </a:solidFill>
            </a:rPr>
            <a:t> de </a:t>
          </a:r>
          <a:r>
            <a:rPr lang="en-US" b="1" dirty="0" err="1">
              <a:solidFill>
                <a:srgbClr val="272525"/>
              </a:solidFill>
              <a:latin typeface="Arial"/>
            </a:rPr>
            <a:t>prueba</a:t>
          </a:r>
          <a:r>
            <a:rPr lang="en-US" b="1" dirty="0">
              <a:solidFill>
                <a:srgbClr val="272525"/>
              </a:solidFill>
            </a:rPr>
            <a:t> </a:t>
          </a:r>
          <a:r>
            <a:rPr lang="en-US" b="1" dirty="0" err="1">
              <a:solidFill>
                <a:srgbClr val="272525"/>
              </a:solidFill>
            </a:rPr>
            <a:t>en</a:t>
          </a:r>
          <a:r>
            <a:rPr lang="en-US" b="1" dirty="0">
              <a:solidFill>
                <a:srgbClr val="272525"/>
              </a:solidFill>
            </a:rPr>
            <a:t> Línea</a:t>
          </a:r>
          <a:endParaRPr lang="es-ES" b="0" dirty="0">
            <a:solidFill>
              <a:srgbClr val="272525"/>
            </a:solidFill>
          </a:endParaRPr>
        </a:p>
      </dgm:t>
    </dgm:pt>
    <dgm:pt modelId="{11552A7D-945B-4CC0-93CB-CF341FB5F752}" type="parTrans" cxnId="{5522FA45-238A-447A-B3FC-E32BD46C05C4}">
      <dgm:prSet/>
      <dgm:spPr/>
      <dgm:t>
        <a:bodyPr/>
        <a:lstStyle/>
        <a:p>
          <a:endParaRPr lang="es-ES"/>
        </a:p>
      </dgm:t>
    </dgm:pt>
    <dgm:pt modelId="{E642DFCD-3A95-4149-8FC3-85C573F191BA}" type="sibTrans" cxnId="{5522FA45-238A-447A-B3FC-E32BD46C05C4}">
      <dgm:prSet/>
      <dgm:spPr/>
      <dgm:t>
        <a:bodyPr/>
        <a:lstStyle/>
        <a:p>
          <a:endParaRPr lang="es-ES"/>
        </a:p>
      </dgm:t>
    </dgm:pt>
    <dgm:pt modelId="{D9F146EE-77C9-46CA-AB8E-F76B6DB91716}">
      <dgm:prSet phldr="0"/>
      <dgm:spPr/>
      <dgm:t>
        <a:bodyPr/>
        <a:lstStyle/>
        <a:p>
          <a:pPr>
            <a:defRPr b="1"/>
          </a:pPr>
          <a:r>
            <a:rPr lang="en-US" dirty="0" err="1">
              <a:solidFill>
                <a:srgbClr val="272525"/>
              </a:solidFill>
            </a:rPr>
            <a:t>Diseño</a:t>
          </a:r>
          <a:r>
            <a:rPr lang="en-US" dirty="0">
              <a:solidFill>
                <a:srgbClr val="272525"/>
              </a:solidFill>
            </a:rPr>
            <a:t> de </a:t>
          </a:r>
          <a:r>
            <a:rPr lang="en-US" dirty="0" err="1">
              <a:solidFill>
                <a:srgbClr val="000000"/>
              </a:solidFill>
              <a:latin typeface="Arial"/>
            </a:rPr>
            <a:t>ítems</a:t>
          </a:r>
          <a:endParaRPr lang="es-ES" b="0" dirty="0" err="1">
            <a:solidFill>
              <a:srgbClr val="000000"/>
            </a:solidFill>
          </a:endParaRPr>
        </a:p>
      </dgm:t>
    </dgm:pt>
    <dgm:pt modelId="{4933C94E-178B-4754-970A-15627C425FDA}" type="parTrans" cxnId="{D7F70935-1E0D-4F37-8845-D3BB9D530C1B}">
      <dgm:prSet/>
      <dgm:spPr/>
    </dgm:pt>
    <dgm:pt modelId="{460A7FCC-1CB2-4E20-BE2D-D0F995668BA8}" type="sibTrans" cxnId="{D7F70935-1E0D-4F37-8845-D3BB9D530C1B}">
      <dgm:prSet/>
      <dgm:spPr/>
      <dgm:t>
        <a:bodyPr/>
        <a:lstStyle/>
        <a:p>
          <a:endParaRPr lang="es-ES"/>
        </a:p>
      </dgm:t>
    </dgm:pt>
    <dgm:pt modelId="{898247E7-EEF3-491E-8CA6-0B95257AE13F}">
      <dgm:prSet phldr="0"/>
      <dgm:spPr/>
      <dgm:t>
        <a:bodyPr/>
        <a:lstStyle/>
        <a:p>
          <a:r>
            <a:rPr lang="en-US" b="0" dirty="0">
              <a:solidFill>
                <a:srgbClr val="272525"/>
              </a:solidFill>
            </a:rPr>
            <a:t>Basados en estándares del MINEDUC y literatura científica, abarcando conceptos clave de matemática y estadística.</a:t>
          </a:r>
          <a:endParaRPr lang="es-ES" b="0" dirty="0">
            <a:solidFill>
              <a:srgbClr val="000000"/>
            </a:solidFill>
          </a:endParaRPr>
        </a:p>
      </dgm:t>
    </dgm:pt>
    <dgm:pt modelId="{12C31B63-A7E3-4BB7-96D1-D5E8611AE35F}" type="parTrans" cxnId="{65F30D2A-1D88-4B6B-B03B-38744E86ED6D}">
      <dgm:prSet/>
      <dgm:spPr/>
    </dgm:pt>
    <dgm:pt modelId="{009AB47F-BB8D-46DC-8F2C-20BFC1CD88E9}" type="sibTrans" cxnId="{65F30D2A-1D88-4B6B-B03B-38744E86ED6D}">
      <dgm:prSet/>
      <dgm:spPr/>
      <dgm:t>
        <a:bodyPr/>
        <a:lstStyle/>
        <a:p>
          <a:endParaRPr lang="es-ES"/>
        </a:p>
      </dgm:t>
    </dgm:pt>
    <dgm:pt modelId="{26E3971C-3136-45AD-9B66-C4F2C75F10BB}">
      <dgm:prSet phldr="0"/>
      <dgm:spPr/>
      <dgm:t>
        <a:bodyPr/>
        <a:lstStyle/>
        <a:p>
          <a:r>
            <a:rPr lang="en-US" b="0" dirty="0">
              <a:solidFill>
                <a:srgbClr val="272525"/>
              </a:solidFill>
            </a:rPr>
            <a:t>Administración y </a:t>
          </a:r>
          <a:r>
            <a:rPr lang="en-US" b="0" dirty="0" err="1">
              <a:solidFill>
                <a:srgbClr val="272525"/>
              </a:solidFill>
            </a:rPr>
            <a:t>generación</a:t>
          </a:r>
          <a:r>
            <a:rPr lang="en-US" b="0" dirty="0">
              <a:solidFill>
                <a:srgbClr val="272525"/>
              </a:solidFill>
            </a:rPr>
            <a:t> de </a:t>
          </a:r>
          <a:r>
            <a:rPr lang="en-US" b="0" dirty="0" err="1">
              <a:solidFill>
                <a:srgbClr val="272525"/>
              </a:solidFill>
            </a:rPr>
            <a:t>informes</a:t>
          </a:r>
          <a:r>
            <a:rPr lang="en-US" b="0" dirty="0">
              <a:solidFill>
                <a:srgbClr val="272525"/>
              </a:solidFill>
            </a:rPr>
            <a:t> </a:t>
          </a:r>
          <a:r>
            <a:rPr lang="en-US" b="0" dirty="0" err="1">
              <a:solidFill>
                <a:srgbClr val="272525"/>
              </a:solidFill>
            </a:rPr>
            <a:t>automatizados</a:t>
          </a:r>
          <a:r>
            <a:rPr lang="en-US" b="0" dirty="0">
              <a:solidFill>
                <a:srgbClr val="272525"/>
              </a:solidFill>
            </a:rPr>
            <a:t> </a:t>
          </a:r>
          <a:r>
            <a:rPr lang="en-US" b="0" dirty="0" err="1">
              <a:solidFill>
                <a:srgbClr val="272525"/>
              </a:solidFill>
            </a:rPr>
            <a:t>en</a:t>
          </a:r>
          <a:r>
            <a:rPr lang="en-US" b="0" dirty="0">
              <a:solidFill>
                <a:srgbClr val="272525"/>
              </a:solidFill>
            </a:rPr>
            <a:t> CANVAS </a:t>
          </a:r>
          <a:r>
            <a:rPr lang="en-US" b="0" dirty="0" err="1">
              <a:solidFill>
                <a:srgbClr val="272525"/>
              </a:solidFill>
            </a:rPr>
            <a:t>sobre</a:t>
          </a:r>
          <a:r>
            <a:rPr lang="en-US" b="0" dirty="0">
              <a:solidFill>
                <a:srgbClr val="272525"/>
              </a:solidFill>
            </a:rPr>
            <a:t> </a:t>
          </a:r>
          <a:r>
            <a:rPr lang="en-US" b="0" dirty="0" err="1">
              <a:solidFill>
                <a:srgbClr val="272525"/>
              </a:solidFill>
            </a:rPr>
            <a:t>fortalezas</a:t>
          </a:r>
          <a:r>
            <a:rPr lang="en-US" b="0" dirty="0">
              <a:solidFill>
                <a:srgbClr val="272525"/>
              </a:solidFill>
            </a:rPr>
            <a:t> y </a:t>
          </a:r>
          <a:r>
            <a:rPr lang="en-US" b="0" dirty="0" err="1">
              <a:solidFill>
                <a:srgbClr val="272525"/>
              </a:solidFill>
            </a:rPr>
            <a:t>áreas</a:t>
          </a:r>
          <a:r>
            <a:rPr lang="en-US" b="0" dirty="0">
              <a:solidFill>
                <a:srgbClr val="272525"/>
              </a:solidFill>
            </a:rPr>
            <a:t> de </a:t>
          </a:r>
          <a:r>
            <a:rPr lang="en-US" b="0" dirty="0" err="1">
              <a:solidFill>
                <a:srgbClr val="272525"/>
              </a:solidFill>
            </a:rPr>
            <a:t>mejora</a:t>
          </a:r>
          <a:r>
            <a:rPr lang="en-US" b="0" dirty="0">
              <a:solidFill>
                <a:srgbClr val="272525"/>
              </a:solidFill>
            </a:rPr>
            <a:t>.</a:t>
          </a:r>
          <a:endParaRPr lang="es-ES" b="0" dirty="0">
            <a:solidFill>
              <a:srgbClr val="000000"/>
            </a:solidFill>
          </a:endParaRPr>
        </a:p>
      </dgm:t>
    </dgm:pt>
    <dgm:pt modelId="{1A8957CF-833A-42EC-B3F1-A5ADBDF4875A}" type="parTrans" cxnId="{001FE435-ADE4-419D-9624-69B90D17D8DA}">
      <dgm:prSet/>
      <dgm:spPr/>
    </dgm:pt>
    <dgm:pt modelId="{B86B1A1B-93AC-4616-B768-BDDC2DE330BC}" type="sibTrans" cxnId="{001FE435-ADE4-419D-9624-69B90D17D8DA}">
      <dgm:prSet/>
      <dgm:spPr/>
      <dgm:t>
        <a:bodyPr/>
        <a:lstStyle/>
        <a:p>
          <a:endParaRPr lang="es-ES"/>
        </a:p>
      </dgm:t>
    </dgm:pt>
    <dgm:pt modelId="{A0B9C60A-7B65-4159-9E8E-4EBDD4A9A929}">
      <dgm:prSet phldr="0"/>
      <dgm:spPr/>
      <dgm:t>
        <a:bodyPr/>
        <a:lstStyle/>
        <a:p>
          <a:pPr>
            <a:defRPr b="1"/>
          </a:pPr>
          <a:r>
            <a:rPr lang="en-US" b="1" dirty="0">
              <a:solidFill>
                <a:srgbClr val="272525"/>
              </a:solidFill>
            </a:rPr>
            <a:t>Análisis y </a:t>
          </a:r>
          <a:r>
            <a:rPr lang="en-US" b="1" dirty="0">
              <a:solidFill>
                <a:srgbClr val="000000"/>
              </a:solidFill>
              <a:latin typeface="Arial"/>
            </a:rPr>
            <a:t>ajuste</a:t>
          </a:r>
          <a:endParaRPr lang="es-ES" b="0" dirty="0">
            <a:solidFill>
              <a:srgbClr val="000000"/>
            </a:solidFill>
          </a:endParaRPr>
        </a:p>
      </dgm:t>
    </dgm:pt>
    <dgm:pt modelId="{98FCC993-4D72-407E-814D-0AB509EDAD09}" type="parTrans" cxnId="{C48DA5F6-B043-4F08-A237-48EE88AFE950}">
      <dgm:prSet/>
      <dgm:spPr/>
    </dgm:pt>
    <dgm:pt modelId="{D9AFABD0-D3FD-420D-9E7C-FAEE35FF35E3}" type="sibTrans" cxnId="{C48DA5F6-B043-4F08-A237-48EE88AFE950}">
      <dgm:prSet/>
      <dgm:spPr/>
      <dgm:t>
        <a:bodyPr/>
        <a:lstStyle/>
        <a:p>
          <a:endParaRPr lang="es-ES"/>
        </a:p>
      </dgm:t>
    </dgm:pt>
    <dgm:pt modelId="{FCA2C4DA-0B2E-4367-9C1D-B8C8167A232B}">
      <dgm:prSet phldr="0"/>
      <dgm:spPr/>
      <dgm:t>
        <a:bodyPr/>
        <a:lstStyle/>
        <a:p>
          <a:pPr>
            <a:defRPr b="1"/>
          </a:pPr>
          <a:r>
            <a:rPr lang="en-US" b="1" dirty="0">
              <a:solidFill>
                <a:srgbClr val="272525"/>
              </a:solidFill>
            </a:rPr>
            <a:t>Plan </a:t>
          </a:r>
          <a:r>
            <a:rPr lang="en-US" b="1" dirty="0">
              <a:solidFill>
                <a:srgbClr val="000000"/>
              </a:solidFill>
              <a:latin typeface="Arial"/>
            </a:rPr>
            <a:t>remedial</a:t>
          </a:r>
          <a:endParaRPr lang="es-ES" b="0" dirty="0">
            <a:solidFill>
              <a:srgbClr val="000000"/>
            </a:solidFill>
          </a:endParaRPr>
        </a:p>
      </dgm:t>
    </dgm:pt>
    <dgm:pt modelId="{11BB5780-9E09-4483-8656-B2BECFAA7805}" type="parTrans" cxnId="{B8E1E637-ADEC-4844-8F67-82EA8FE997CD}">
      <dgm:prSet/>
      <dgm:spPr/>
    </dgm:pt>
    <dgm:pt modelId="{9F68DA3F-51FE-4A27-97FE-4A344376D91B}" type="sibTrans" cxnId="{B8E1E637-ADEC-4844-8F67-82EA8FE997CD}">
      <dgm:prSet/>
      <dgm:spPr/>
      <dgm:t>
        <a:bodyPr/>
        <a:lstStyle/>
        <a:p>
          <a:endParaRPr lang="es-ES"/>
        </a:p>
      </dgm:t>
    </dgm:pt>
    <dgm:pt modelId="{E7C2EF1A-8096-45D7-A386-E83FD1FA38DF}">
      <dgm:prSet phldr="0"/>
      <dgm:spPr/>
      <dgm:t>
        <a:bodyPr/>
        <a:lstStyle/>
        <a:p>
          <a:r>
            <a:rPr lang="en-US" b="0" dirty="0">
              <a:solidFill>
                <a:srgbClr val="272525"/>
              </a:solidFill>
            </a:rPr>
            <a:t>Uso de métricas psicométricas para asegurar la precisión del instrumento (Ev. diagnóstica).</a:t>
          </a:r>
          <a:endParaRPr lang="en-US" b="0" dirty="0">
            <a:solidFill>
              <a:srgbClr val="000000"/>
            </a:solidFill>
          </a:endParaRPr>
        </a:p>
      </dgm:t>
    </dgm:pt>
    <dgm:pt modelId="{05D07BF2-9F85-486C-B440-4245820684B4}" type="parTrans" cxnId="{17F55D01-7F32-48C1-A76A-DFBB9EFFAC48}">
      <dgm:prSet/>
      <dgm:spPr/>
    </dgm:pt>
    <dgm:pt modelId="{85903E32-F5D1-4C01-B3F9-1BA7189F6487}" type="sibTrans" cxnId="{17F55D01-7F32-48C1-A76A-DFBB9EFFAC48}">
      <dgm:prSet/>
      <dgm:spPr/>
      <dgm:t>
        <a:bodyPr/>
        <a:lstStyle/>
        <a:p>
          <a:endParaRPr lang="es-ES"/>
        </a:p>
      </dgm:t>
    </dgm:pt>
    <dgm:pt modelId="{BD0F3E1D-4AAD-41B8-B626-64CA2BD11424}">
      <dgm:prSet phldr="0"/>
      <dgm:spPr/>
      <dgm:t>
        <a:bodyPr/>
        <a:lstStyle/>
        <a:p>
          <a:r>
            <a:rPr lang="en-US" b="0" dirty="0">
              <a:solidFill>
                <a:srgbClr val="272525"/>
              </a:solidFill>
            </a:rPr>
            <a:t>Diseño e implementación basado en resultados para fortalecer competencias matemáticas.</a:t>
          </a:r>
          <a:endParaRPr lang="es-ES" b="0" dirty="0">
            <a:solidFill>
              <a:srgbClr val="000000"/>
            </a:solidFill>
          </a:endParaRPr>
        </a:p>
      </dgm:t>
    </dgm:pt>
    <dgm:pt modelId="{B61DB3F0-BE5F-43EA-AB79-77FBD0093C24}" type="parTrans" cxnId="{4B7C1A1F-3972-4FB8-B6BD-493CEAF70722}">
      <dgm:prSet/>
      <dgm:spPr/>
    </dgm:pt>
    <dgm:pt modelId="{76420E57-AB12-451A-B0C0-39FA933EBF64}" type="sibTrans" cxnId="{4B7C1A1F-3972-4FB8-B6BD-493CEAF70722}">
      <dgm:prSet/>
      <dgm:spPr/>
      <dgm:t>
        <a:bodyPr/>
        <a:lstStyle/>
        <a:p>
          <a:endParaRPr lang="es-ES"/>
        </a:p>
      </dgm:t>
    </dgm:pt>
    <dgm:pt modelId="{3784D381-6438-40AB-BF3D-606848662DCE}" type="pres">
      <dgm:prSet presAssocID="{034C601A-ACC0-4861-A3BA-49DC46925651}" presName="root" presStyleCnt="0">
        <dgm:presLayoutVars>
          <dgm:chMax/>
          <dgm:chPref/>
          <dgm:animLvl val="lvl"/>
        </dgm:presLayoutVars>
      </dgm:prSet>
      <dgm:spPr/>
    </dgm:pt>
    <dgm:pt modelId="{DC1F40AB-E4A7-4A30-8FE1-0AF0F8204945}" type="pres">
      <dgm:prSet presAssocID="{034C601A-ACC0-4861-A3BA-49DC46925651}" presName="divider" presStyleLbl="fgAcc1" presStyleIdx="0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triangle" w="lg" len="lg"/>
        </a:ln>
        <a:effectLst/>
      </dgm:spPr>
    </dgm:pt>
    <dgm:pt modelId="{87A95735-0D18-4774-A992-DD86D702519C}" type="pres">
      <dgm:prSet presAssocID="{034C601A-ACC0-4861-A3BA-49DC46925651}" presName="nodes" presStyleCnt="0">
        <dgm:presLayoutVars>
          <dgm:chMax/>
          <dgm:chPref/>
          <dgm:animLvl val="lvl"/>
        </dgm:presLayoutVars>
      </dgm:prSet>
      <dgm:spPr/>
    </dgm:pt>
    <dgm:pt modelId="{43B427CF-6236-430F-8012-9936E3EEBF66}" type="pres">
      <dgm:prSet presAssocID="{D9F146EE-77C9-46CA-AB8E-F76B6DB91716}" presName="composite" presStyleCnt="0"/>
      <dgm:spPr/>
    </dgm:pt>
    <dgm:pt modelId="{3E2EFBBE-DF46-4702-97ED-FAF08FC2C596}" type="pres">
      <dgm:prSet presAssocID="{D9F146EE-77C9-46CA-AB8E-F76B6DB91716}" presName="ConnectorPoint" presStyleLbl="lnNode1" presStyleIdx="0" presStyleCnt="4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gm:spPr>
    </dgm:pt>
    <dgm:pt modelId="{FAA288DF-2374-49E1-9CE8-F96BA2F03568}" type="pres">
      <dgm:prSet presAssocID="{D9F146EE-77C9-46CA-AB8E-F76B6DB91716}" presName="DropPinPlaceHolder" presStyleCnt="0"/>
      <dgm:spPr/>
    </dgm:pt>
    <dgm:pt modelId="{D1312D6E-B8B9-4CF8-9109-596829D48860}" type="pres">
      <dgm:prSet presAssocID="{D9F146EE-77C9-46CA-AB8E-F76B6DB91716}" presName="DropPin" presStyleLbl="alignNode1" presStyleIdx="0" presStyleCnt="4"/>
      <dgm:spPr/>
    </dgm:pt>
    <dgm:pt modelId="{F9CDAFDD-C0C3-4821-AF4D-F263BAB4823A}" type="pres">
      <dgm:prSet presAssocID="{D9F146EE-77C9-46CA-AB8E-F76B6DB91716}" presName="Ellipse" presStyleLbl="fgAcc1" presStyleIdx="1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gm:spPr>
    </dgm:pt>
    <dgm:pt modelId="{F754B638-89E2-4004-85DC-6EC361A06EF6}" type="pres">
      <dgm:prSet presAssocID="{D9F146EE-77C9-46CA-AB8E-F76B6DB91716}" presName="L2TextContainer" presStyleLbl="revTx" presStyleIdx="0" presStyleCnt="8">
        <dgm:presLayoutVars>
          <dgm:bulletEnabled val="1"/>
        </dgm:presLayoutVars>
      </dgm:prSet>
      <dgm:spPr/>
    </dgm:pt>
    <dgm:pt modelId="{128EEA92-497C-4C28-89F0-31C94F1CE159}" type="pres">
      <dgm:prSet presAssocID="{D9F146EE-77C9-46CA-AB8E-F76B6DB91716}" presName="L1TextContainer" presStyleLbl="revTx" presStyleIdx="1" presStyleCnt="8">
        <dgm:presLayoutVars>
          <dgm:chMax val="1"/>
          <dgm:chPref val="1"/>
          <dgm:bulletEnabled val="1"/>
        </dgm:presLayoutVars>
      </dgm:prSet>
      <dgm:spPr/>
    </dgm:pt>
    <dgm:pt modelId="{10436D26-6832-4EAD-89DD-22E215BF5877}" type="pres">
      <dgm:prSet presAssocID="{D9F146EE-77C9-46CA-AB8E-F76B6DB91716}" presName="ConnectLine" presStyleLbl="sibTrans1D1" presStyleIdx="0" presStyleCnt="4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CE7A2186-CEC2-436D-8F9E-1CDCAB2CF285}" type="pres">
      <dgm:prSet presAssocID="{D9F146EE-77C9-46CA-AB8E-F76B6DB91716}" presName="EmptyPlaceHolder" presStyleCnt="0"/>
      <dgm:spPr/>
    </dgm:pt>
    <dgm:pt modelId="{4111765B-660F-4D74-951F-F0D85965E6FE}" type="pres">
      <dgm:prSet presAssocID="{460A7FCC-1CB2-4E20-BE2D-D0F995668BA8}" presName="spaceBetweenRectangles" presStyleCnt="0"/>
      <dgm:spPr/>
    </dgm:pt>
    <dgm:pt modelId="{E79A6B34-1D43-45C1-A2B1-BBC12CF6D783}" type="pres">
      <dgm:prSet presAssocID="{C9260FA0-2356-462A-9D8A-74D76DA61837}" presName="composite" presStyleCnt="0"/>
      <dgm:spPr/>
    </dgm:pt>
    <dgm:pt modelId="{F8506730-A681-4AE2-8C14-222ACC470BE6}" type="pres">
      <dgm:prSet presAssocID="{C9260FA0-2356-462A-9D8A-74D76DA61837}" presName="ConnectorPoint" presStyleLbl="lnNode1" presStyleIdx="1" presStyleCnt="4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gm:spPr>
    </dgm:pt>
    <dgm:pt modelId="{81887979-F08C-45D4-A13B-20090A156276}" type="pres">
      <dgm:prSet presAssocID="{C9260FA0-2356-462A-9D8A-74D76DA61837}" presName="DropPinPlaceHolder" presStyleCnt="0"/>
      <dgm:spPr/>
    </dgm:pt>
    <dgm:pt modelId="{96558F45-90D0-4042-9FFB-3611B9DE0DB4}" type="pres">
      <dgm:prSet presAssocID="{C9260FA0-2356-462A-9D8A-74D76DA61837}" presName="DropPin" presStyleLbl="alignNode1" presStyleIdx="1" presStyleCnt="4"/>
      <dgm:spPr/>
    </dgm:pt>
    <dgm:pt modelId="{2BCF1CEC-06FC-4633-9FE1-9F907BFF3722}" type="pres">
      <dgm:prSet presAssocID="{C9260FA0-2356-462A-9D8A-74D76DA61837}" presName="Ellipse" presStyleLbl="fgAcc1" presStyleIdx="2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gm:spPr>
    </dgm:pt>
    <dgm:pt modelId="{D41B1D75-2CF1-46B2-B701-7C7F5CB513BA}" type="pres">
      <dgm:prSet presAssocID="{C9260FA0-2356-462A-9D8A-74D76DA61837}" presName="L2TextContainer" presStyleLbl="revTx" presStyleIdx="2" presStyleCnt="8">
        <dgm:presLayoutVars>
          <dgm:bulletEnabled val="1"/>
        </dgm:presLayoutVars>
      </dgm:prSet>
      <dgm:spPr/>
    </dgm:pt>
    <dgm:pt modelId="{FACA4DF8-5FD5-4005-A4F5-F2D5814D5961}" type="pres">
      <dgm:prSet presAssocID="{C9260FA0-2356-462A-9D8A-74D76DA61837}" presName="L1TextContainer" presStyleLbl="revTx" presStyleIdx="3" presStyleCnt="8">
        <dgm:presLayoutVars>
          <dgm:chMax val="1"/>
          <dgm:chPref val="1"/>
          <dgm:bulletEnabled val="1"/>
        </dgm:presLayoutVars>
      </dgm:prSet>
      <dgm:spPr/>
    </dgm:pt>
    <dgm:pt modelId="{4832D5FB-16BE-40F8-81CC-58A5182434AD}" type="pres">
      <dgm:prSet presAssocID="{C9260FA0-2356-462A-9D8A-74D76DA61837}" presName="ConnectLine" presStyleLbl="sibTrans1D1" presStyleIdx="1" presStyleCnt="4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AD32C21A-3CB4-4140-963B-40FD60EB5B57}" type="pres">
      <dgm:prSet presAssocID="{C9260FA0-2356-462A-9D8A-74D76DA61837}" presName="EmptyPlaceHolder" presStyleCnt="0"/>
      <dgm:spPr/>
    </dgm:pt>
    <dgm:pt modelId="{DE67D331-75CC-45A0-885A-1738BEB1C7C9}" type="pres">
      <dgm:prSet presAssocID="{E642DFCD-3A95-4149-8FC3-85C573F191BA}" presName="spaceBetweenRectangles" presStyleCnt="0"/>
      <dgm:spPr/>
    </dgm:pt>
    <dgm:pt modelId="{0DEE83FA-2645-4A47-88E5-718ADB1723ED}" type="pres">
      <dgm:prSet presAssocID="{A0B9C60A-7B65-4159-9E8E-4EBDD4A9A929}" presName="composite" presStyleCnt="0"/>
      <dgm:spPr/>
    </dgm:pt>
    <dgm:pt modelId="{A9A8BDEC-3A56-4E48-B2CA-ADCF3ED280BD}" type="pres">
      <dgm:prSet presAssocID="{A0B9C60A-7B65-4159-9E8E-4EBDD4A9A929}" presName="ConnectorPoint" presStyleLbl="lnNode1" presStyleIdx="2" presStyleCnt="4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gm:spPr>
    </dgm:pt>
    <dgm:pt modelId="{88EAA455-A824-4D9C-A286-27A8F7171855}" type="pres">
      <dgm:prSet presAssocID="{A0B9C60A-7B65-4159-9E8E-4EBDD4A9A929}" presName="DropPinPlaceHolder" presStyleCnt="0"/>
      <dgm:spPr/>
    </dgm:pt>
    <dgm:pt modelId="{E9B0A90D-CAA4-4C0F-AA07-15D6BF76A636}" type="pres">
      <dgm:prSet presAssocID="{A0B9C60A-7B65-4159-9E8E-4EBDD4A9A929}" presName="DropPin" presStyleLbl="alignNode1" presStyleIdx="2" presStyleCnt="4"/>
      <dgm:spPr/>
    </dgm:pt>
    <dgm:pt modelId="{C4F84213-1016-4396-9B40-DC1E2BC6886B}" type="pres">
      <dgm:prSet presAssocID="{A0B9C60A-7B65-4159-9E8E-4EBDD4A9A929}" presName="Ellipse" presStyleLbl="fgAcc1" presStyleIdx="3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gm:spPr>
    </dgm:pt>
    <dgm:pt modelId="{F8B47CEA-E980-4FFF-B82A-683C93D85039}" type="pres">
      <dgm:prSet presAssocID="{A0B9C60A-7B65-4159-9E8E-4EBDD4A9A929}" presName="L2TextContainer" presStyleLbl="revTx" presStyleIdx="4" presStyleCnt="8">
        <dgm:presLayoutVars>
          <dgm:bulletEnabled val="1"/>
        </dgm:presLayoutVars>
      </dgm:prSet>
      <dgm:spPr/>
    </dgm:pt>
    <dgm:pt modelId="{A3FB1821-42F9-4C5B-9927-7A91E4C16A90}" type="pres">
      <dgm:prSet presAssocID="{A0B9C60A-7B65-4159-9E8E-4EBDD4A9A929}" presName="L1TextContainer" presStyleLbl="revTx" presStyleIdx="5" presStyleCnt="8">
        <dgm:presLayoutVars>
          <dgm:chMax val="1"/>
          <dgm:chPref val="1"/>
          <dgm:bulletEnabled val="1"/>
        </dgm:presLayoutVars>
      </dgm:prSet>
      <dgm:spPr/>
    </dgm:pt>
    <dgm:pt modelId="{582DA2E2-BAB8-4202-94AE-7A9A1DB5A332}" type="pres">
      <dgm:prSet presAssocID="{A0B9C60A-7B65-4159-9E8E-4EBDD4A9A929}" presName="ConnectLine" presStyleLbl="sibTrans1D1" presStyleIdx="2" presStyleCnt="4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8CEC3404-AFBC-4071-BEFF-02283312B585}" type="pres">
      <dgm:prSet presAssocID="{A0B9C60A-7B65-4159-9E8E-4EBDD4A9A929}" presName="EmptyPlaceHolder" presStyleCnt="0"/>
      <dgm:spPr/>
    </dgm:pt>
    <dgm:pt modelId="{668F7783-EAFA-4BBB-88B3-CD694579AF92}" type="pres">
      <dgm:prSet presAssocID="{D9AFABD0-D3FD-420D-9E7C-FAEE35FF35E3}" presName="spaceBetweenRectangles" presStyleCnt="0"/>
      <dgm:spPr/>
    </dgm:pt>
    <dgm:pt modelId="{6DFC4E22-99DE-47A8-BB95-285DC8054E06}" type="pres">
      <dgm:prSet presAssocID="{FCA2C4DA-0B2E-4367-9C1D-B8C8167A232B}" presName="composite" presStyleCnt="0"/>
      <dgm:spPr/>
    </dgm:pt>
    <dgm:pt modelId="{6F49152C-C963-4178-A4F6-E27E1F6026B7}" type="pres">
      <dgm:prSet presAssocID="{FCA2C4DA-0B2E-4367-9C1D-B8C8167A232B}" presName="ConnectorPoint" presStyleLbl="lnNode1" presStyleIdx="3" presStyleCnt="4"/>
      <dgm:spPr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gm:spPr>
    </dgm:pt>
    <dgm:pt modelId="{FB72607B-7244-440B-9D25-B42A3B35E722}" type="pres">
      <dgm:prSet presAssocID="{FCA2C4DA-0B2E-4367-9C1D-B8C8167A232B}" presName="DropPinPlaceHolder" presStyleCnt="0"/>
      <dgm:spPr/>
    </dgm:pt>
    <dgm:pt modelId="{3740EAB7-A49C-4585-91D2-A58B6EE2B8C6}" type="pres">
      <dgm:prSet presAssocID="{FCA2C4DA-0B2E-4367-9C1D-B8C8167A232B}" presName="DropPin" presStyleLbl="alignNode1" presStyleIdx="3" presStyleCnt="4"/>
      <dgm:spPr/>
    </dgm:pt>
    <dgm:pt modelId="{EFC0AB2A-BD15-43CF-8CAF-A37B5DB61726}" type="pres">
      <dgm:prSet presAssocID="{FCA2C4DA-0B2E-4367-9C1D-B8C8167A232B}" presName="Ellipse" presStyleLbl="fgAcc1" presStyleIdx="4" presStyleCnt="5"/>
      <dgm:spPr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gm:spPr>
    </dgm:pt>
    <dgm:pt modelId="{BEF67424-BDDD-499E-AD3F-28493399EE93}" type="pres">
      <dgm:prSet presAssocID="{FCA2C4DA-0B2E-4367-9C1D-B8C8167A232B}" presName="L2TextContainer" presStyleLbl="revTx" presStyleIdx="6" presStyleCnt="8">
        <dgm:presLayoutVars>
          <dgm:bulletEnabled val="1"/>
        </dgm:presLayoutVars>
      </dgm:prSet>
      <dgm:spPr/>
    </dgm:pt>
    <dgm:pt modelId="{518CF5DE-A6EC-454D-B338-4ADD6710A6E7}" type="pres">
      <dgm:prSet presAssocID="{FCA2C4DA-0B2E-4367-9C1D-B8C8167A232B}" presName="L1TextContainer" presStyleLbl="revTx" presStyleIdx="7" presStyleCnt="8">
        <dgm:presLayoutVars>
          <dgm:chMax val="1"/>
          <dgm:chPref val="1"/>
          <dgm:bulletEnabled val="1"/>
        </dgm:presLayoutVars>
      </dgm:prSet>
      <dgm:spPr/>
    </dgm:pt>
    <dgm:pt modelId="{BDAE087A-B89E-48AF-91BE-54C80638DBD8}" type="pres">
      <dgm:prSet presAssocID="{FCA2C4DA-0B2E-4367-9C1D-B8C8167A232B}" presName="ConnectLine" presStyleLbl="sibTrans1D1" presStyleIdx="3" presStyleCnt="4"/>
      <dgm:spPr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</a:ln>
        <a:effectLst/>
      </dgm:spPr>
    </dgm:pt>
    <dgm:pt modelId="{AF42312D-CE9A-43E6-AB6D-99ECCFD78D8A}" type="pres">
      <dgm:prSet presAssocID="{FCA2C4DA-0B2E-4367-9C1D-B8C8167A232B}" presName="EmptyPlaceHolder" presStyleCnt="0"/>
      <dgm:spPr/>
    </dgm:pt>
  </dgm:ptLst>
  <dgm:cxnLst>
    <dgm:cxn modelId="{17F55D01-7F32-48C1-A76A-DFBB9EFFAC48}" srcId="{A0B9C60A-7B65-4159-9E8E-4EBDD4A9A929}" destId="{E7C2EF1A-8096-45D7-A386-E83FD1FA38DF}" srcOrd="0" destOrd="0" parTransId="{05D07BF2-9F85-486C-B440-4245820684B4}" sibTransId="{85903E32-F5D1-4C01-B3F9-1BA7189F6487}"/>
    <dgm:cxn modelId="{B625BE13-F6C4-4D71-86E2-28E4AFE5F8CF}" type="presOf" srcId="{E7C2EF1A-8096-45D7-A386-E83FD1FA38DF}" destId="{F8B47CEA-E980-4FFF-B82A-683C93D85039}" srcOrd="0" destOrd="0" presId="urn:microsoft.com/office/officeart/2017/3/layout/DropPinTimeline"/>
    <dgm:cxn modelId="{3DE0B21E-FE18-44B0-AEF6-842F570B68C1}" type="presOf" srcId="{C9260FA0-2356-462A-9D8A-74D76DA61837}" destId="{FACA4DF8-5FD5-4005-A4F5-F2D5814D5961}" srcOrd="0" destOrd="0" presId="urn:microsoft.com/office/officeart/2017/3/layout/DropPinTimeline"/>
    <dgm:cxn modelId="{4B7C1A1F-3972-4FB8-B6BD-493CEAF70722}" srcId="{FCA2C4DA-0B2E-4367-9C1D-B8C8167A232B}" destId="{BD0F3E1D-4AAD-41B8-B626-64CA2BD11424}" srcOrd="0" destOrd="0" parTransId="{B61DB3F0-BE5F-43EA-AB79-77FBD0093C24}" sibTransId="{76420E57-AB12-451A-B0C0-39FA933EBF64}"/>
    <dgm:cxn modelId="{65F30D2A-1D88-4B6B-B03B-38744E86ED6D}" srcId="{D9F146EE-77C9-46CA-AB8E-F76B6DB91716}" destId="{898247E7-EEF3-491E-8CA6-0B95257AE13F}" srcOrd="0" destOrd="0" parTransId="{12C31B63-A7E3-4BB7-96D1-D5E8611AE35F}" sibTransId="{009AB47F-BB8D-46DC-8F2C-20BFC1CD88E9}"/>
    <dgm:cxn modelId="{D7F70935-1E0D-4F37-8845-D3BB9D530C1B}" srcId="{034C601A-ACC0-4861-A3BA-49DC46925651}" destId="{D9F146EE-77C9-46CA-AB8E-F76B6DB91716}" srcOrd="0" destOrd="0" parTransId="{4933C94E-178B-4754-970A-15627C425FDA}" sibTransId="{460A7FCC-1CB2-4E20-BE2D-D0F995668BA8}"/>
    <dgm:cxn modelId="{001FE435-ADE4-419D-9624-69B90D17D8DA}" srcId="{C9260FA0-2356-462A-9D8A-74D76DA61837}" destId="{26E3971C-3136-45AD-9B66-C4F2C75F10BB}" srcOrd="0" destOrd="0" parTransId="{1A8957CF-833A-42EC-B3F1-A5ADBDF4875A}" sibTransId="{B86B1A1B-93AC-4616-B768-BDDC2DE330BC}"/>
    <dgm:cxn modelId="{B8E1E637-ADEC-4844-8F67-82EA8FE997CD}" srcId="{034C601A-ACC0-4861-A3BA-49DC46925651}" destId="{FCA2C4DA-0B2E-4367-9C1D-B8C8167A232B}" srcOrd="3" destOrd="0" parTransId="{11BB5780-9E09-4483-8656-B2BECFAA7805}" sibTransId="{9F68DA3F-51FE-4A27-97FE-4A344376D91B}"/>
    <dgm:cxn modelId="{5522FA45-238A-447A-B3FC-E32BD46C05C4}" srcId="{034C601A-ACC0-4861-A3BA-49DC46925651}" destId="{C9260FA0-2356-462A-9D8A-74D76DA61837}" srcOrd="1" destOrd="0" parTransId="{11552A7D-945B-4CC0-93CB-CF341FB5F752}" sibTransId="{E642DFCD-3A95-4149-8FC3-85C573F191BA}"/>
    <dgm:cxn modelId="{D2D9276D-E76F-4774-9A53-67320DC5E4CA}" type="presOf" srcId="{A0B9C60A-7B65-4159-9E8E-4EBDD4A9A929}" destId="{A3FB1821-42F9-4C5B-9927-7A91E4C16A90}" srcOrd="0" destOrd="0" presId="urn:microsoft.com/office/officeart/2017/3/layout/DropPinTimeline"/>
    <dgm:cxn modelId="{86CD6551-DE07-46A9-93A5-2BDFC5B7AED5}" type="presOf" srcId="{034C601A-ACC0-4861-A3BA-49DC46925651}" destId="{3784D381-6438-40AB-BF3D-606848662DCE}" srcOrd="0" destOrd="0" presId="urn:microsoft.com/office/officeart/2017/3/layout/DropPinTimeline"/>
    <dgm:cxn modelId="{90EF9179-2288-4E39-AF3E-F43CABF7E6B6}" type="presOf" srcId="{26E3971C-3136-45AD-9B66-C4F2C75F10BB}" destId="{D41B1D75-2CF1-46B2-B701-7C7F5CB513BA}" srcOrd="0" destOrd="0" presId="urn:microsoft.com/office/officeart/2017/3/layout/DropPinTimeline"/>
    <dgm:cxn modelId="{F52C887B-5EE4-45C8-A5DB-AFCFE7B2FDDD}" type="presOf" srcId="{898247E7-EEF3-491E-8CA6-0B95257AE13F}" destId="{F754B638-89E2-4004-85DC-6EC361A06EF6}" srcOrd="0" destOrd="0" presId="urn:microsoft.com/office/officeart/2017/3/layout/DropPinTimeline"/>
    <dgm:cxn modelId="{329BA885-AEEC-4BE8-8649-6EE939A39BA8}" type="presOf" srcId="{FCA2C4DA-0B2E-4367-9C1D-B8C8167A232B}" destId="{518CF5DE-A6EC-454D-B338-4ADD6710A6E7}" srcOrd="0" destOrd="0" presId="urn:microsoft.com/office/officeart/2017/3/layout/DropPinTimeline"/>
    <dgm:cxn modelId="{F47BD9A3-D0ED-489A-9EE0-AF3BF24760A4}" type="presOf" srcId="{BD0F3E1D-4AAD-41B8-B626-64CA2BD11424}" destId="{BEF67424-BDDD-499E-AD3F-28493399EE93}" srcOrd="0" destOrd="0" presId="urn:microsoft.com/office/officeart/2017/3/layout/DropPinTimeline"/>
    <dgm:cxn modelId="{D5AB89A6-AF47-48E7-8CDC-C27BBF5AE92D}" type="presOf" srcId="{D9F146EE-77C9-46CA-AB8E-F76B6DB91716}" destId="{128EEA92-497C-4C28-89F0-31C94F1CE159}" srcOrd="0" destOrd="0" presId="urn:microsoft.com/office/officeart/2017/3/layout/DropPinTimeline"/>
    <dgm:cxn modelId="{C48DA5F6-B043-4F08-A237-48EE88AFE950}" srcId="{034C601A-ACC0-4861-A3BA-49DC46925651}" destId="{A0B9C60A-7B65-4159-9E8E-4EBDD4A9A929}" srcOrd="2" destOrd="0" parTransId="{98FCC993-4D72-407E-814D-0AB509EDAD09}" sibTransId="{D9AFABD0-D3FD-420D-9E7C-FAEE35FF35E3}"/>
    <dgm:cxn modelId="{D568F829-A969-4E86-8986-D8F4152D03F3}" type="presParOf" srcId="{3784D381-6438-40AB-BF3D-606848662DCE}" destId="{DC1F40AB-E4A7-4A30-8FE1-0AF0F8204945}" srcOrd="0" destOrd="0" presId="urn:microsoft.com/office/officeart/2017/3/layout/DropPinTimeline"/>
    <dgm:cxn modelId="{348799A3-D948-4A00-AFDD-AACCA0FE9C45}" type="presParOf" srcId="{3784D381-6438-40AB-BF3D-606848662DCE}" destId="{87A95735-0D18-4774-A992-DD86D702519C}" srcOrd="1" destOrd="0" presId="urn:microsoft.com/office/officeart/2017/3/layout/DropPinTimeline"/>
    <dgm:cxn modelId="{28818B30-8467-4BA6-96D6-692A9D7226D0}" type="presParOf" srcId="{87A95735-0D18-4774-A992-DD86D702519C}" destId="{43B427CF-6236-430F-8012-9936E3EEBF66}" srcOrd="0" destOrd="0" presId="urn:microsoft.com/office/officeart/2017/3/layout/DropPinTimeline"/>
    <dgm:cxn modelId="{7C642092-F8ED-43CA-AFE7-D4BC7FA89B20}" type="presParOf" srcId="{43B427CF-6236-430F-8012-9936E3EEBF66}" destId="{3E2EFBBE-DF46-4702-97ED-FAF08FC2C596}" srcOrd="0" destOrd="0" presId="urn:microsoft.com/office/officeart/2017/3/layout/DropPinTimeline"/>
    <dgm:cxn modelId="{3AF5CD3F-5AA2-492C-9C5F-E95B56ED5336}" type="presParOf" srcId="{43B427CF-6236-430F-8012-9936E3EEBF66}" destId="{FAA288DF-2374-49E1-9CE8-F96BA2F03568}" srcOrd="1" destOrd="0" presId="urn:microsoft.com/office/officeart/2017/3/layout/DropPinTimeline"/>
    <dgm:cxn modelId="{DF2E73AF-1D43-462B-8D36-7003CBED0C83}" type="presParOf" srcId="{FAA288DF-2374-49E1-9CE8-F96BA2F03568}" destId="{D1312D6E-B8B9-4CF8-9109-596829D48860}" srcOrd="0" destOrd="0" presId="urn:microsoft.com/office/officeart/2017/3/layout/DropPinTimeline"/>
    <dgm:cxn modelId="{4FD2A12E-74BA-4E67-A7C9-13497020483E}" type="presParOf" srcId="{FAA288DF-2374-49E1-9CE8-F96BA2F03568}" destId="{F9CDAFDD-C0C3-4821-AF4D-F263BAB4823A}" srcOrd="1" destOrd="0" presId="urn:microsoft.com/office/officeart/2017/3/layout/DropPinTimeline"/>
    <dgm:cxn modelId="{045901E8-4829-41BE-BED8-B86BD249DDD3}" type="presParOf" srcId="{43B427CF-6236-430F-8012-9936E3EEBF66}" destId="{F754B638-89E2-4004-85DC-6EC361A06EF6}" srcOrd="2" destOrd="0" presId="urn:microsoft.com/office/officeart/2017/3/layout/DropPinTimeline"/>
    <dgm:cxn modelId="{7DF91107-5453-4354-AA5C-D5331F22930B}" type="presParOf" srcId="{43B427CF-6236-430F-8012-9936E3EEBF66}" destId="{128EEA92-497C-4C28-89F0-31C94F1CE159}" srcOrd="3" destOrd="0" presId="urn:microsoft.com/office/officeart/2017/3/layout/DropPinTimeline"/>
    <dgm:cxn modelId="{8284C4D1-4F6A-42E7-BAD6-29984C2111BB}" type="presParOf" srcId="{43B427CF-6236-430F-8012-9936E3EEBF66}" destId="{10436D26-6832-4EAD-89DD-22E215BF5877}" srcOrd="4" destOrd="0" presId="urn:microsoft.com/office/officeart/2017/3/layout/DropPinTimeline"/>
    <dgm:cxn modelId="{2695B303-AC23-4D8D-B849-F57DF240F5E3}" type="presParOf" srcId="{43B427CF-6236-430F-8012-9936E3EEBF66}" destId="{CE7A2186-CEC2-436D-8F9E-1CDCAB2CF285}" srcOrd="5" destOrd="0" presId="urn:microsoft.com/office/officeart/2017/3/layout/DropPinTimeline"/>
    <dgm:cxn modelId="{F117C0AC-75F2-46F4-B4DB-29470171E7F4}" type="presParOf" srcId="{87A95735-0D18-4774-A992-DD86D702519C}" destId="{4111765B-660F-4D74-951F-F0D85965E6FE}" srcOrd="1" destOrd="0" presId="urn:microsoft.com/office/officeart/2017/3/layout/DropPinTimeline"/>
    <dgm:cxn modelId="{C0C444D1-5A73-4303-AA1E-CCF70DFBD2DC}" type="presParOf" srcId="{87A95735-0D18-4774-A992-DD86D702519C}" destId="{E79A6B34-1D43-45C1-A2B1-BBC12CF6D783}" srcOrd="2" destOrd="0" presId="urn:microsoft.com/office/officeart/2017/3/layout/DropPinTimeline"/>
    <dgm:cxn modelId="{B1498D32-67CA-4C78-A1D6-18F3F3143AFE}" type="presParOf" srcId="{E79A6B34-1D43-45C1-A2B1-BBC12CF6D783}" destId="{F8506730-A681-4AE2-8C14-222ACC470BE6}" srcOrd="0" destOrd="0" presId="urn:microsoft.com/office/officeart/2017/3/layout/DropPinTimeline"/>
    <dgm:cxn modelId="{E43D0800-FC8C-4D40-9086-29337DC605BE}" type="presParOf" srcId="{E79A6B34-1D43-45C1-A2B1-BBC12CF6D783}" destId="{81887979-F08C-45D4-A13B-20090A156276}" srcOrd="1" destOrd="0" presId="urn:microsoft.com/office/officeart/2017/3/layout/DropPinTimeline"/>
    <dgm:cxn modelId="{7D305CBE-75CB-433D-99BC-A0BFEEF79609}" type="presParOf" srcId="{81887979-F08C-45D4-A13B-20090A156276}" destId="{96558F45-90D0-4042-9FFB-3611B9DE0DB4}" srcOrd="0" destOrd="0" presId="urn:microsoft.com/office/officeart/2017/3/layout/DropPinTimeline"/>
    <dgm:cxn modelId="{BEBD454B-5AB2-4FD4-92C0-DA49AB6CEF37}" type="presParOf" srcId="{81887979-F08C-45D4-A13B-20090A156276}" destId="{2BCF1CEC-06FC-4633-9FE1-9F907BFF3722}" srcOrd="1" destOrd="0" presId="urn:microsoft.com/office/officeart/2017/3/layout/DropPinTimeline"/>
    <dgm:cxn modelId="{D554CED6-6EC1-4B53-9C7E-20B232198844}" type="presParOf" srcId="{E79A6B34-1D43-45C1-A2B1-BBC12CF6D783}" destId="{D41B1D75-2CF1-46B2-B701-7C7F5CB513BA}" srcOrd="2" destOrd="0" presId="urn:microsoft.com/office/officeart/2017/3/layout/DropPinTimeline"/>
    <dgm:cxn modelId="{915938F1-F414-44FE-AB10-469A583B7594}" type="presParOf" srcId="{E79A6B34-1D43-45C1-A2B1-BBC12CF6D783}" destId="{FACA4DF8-5FD5-4005-A4F5-F2D5814D5961}" srcOrd="3" destOrd="0" presId="urn:microsoft.com/office/officeart/2017/3/layout/DropPinTimeline"/>
    <dgm:cxn modelId="{DCC23178-124A-45A3-BA21-E02F74158F0C}" type="presParOf" srcId="{E79A6B34-1D43-45C1-A2B1-BBC12CF6D783}" destId="{4832D5FB-16BE-40F8-81CC-58A5182434AD}" srcOrd="4" destOrd="0" presId="urn:microsoft.com/office/officeart/2017/3/layout/DropPinTimeline"/>
    <dgm:cxn modelId="{752D887A-60DE-43E8-99DC-BA10514DDB12}" type="presParOf" srcId="{E79A6B34-1D43-45C1-A2B1-BBC12CF6D783}" destId="{AD32C21A-3CB4-4140-963B-40FD60EB5B57}" srcOrd="5" destOrd="0" presId="urn:microsoft.com/office/officeart/2017/3/layout/DropPinTimeline"/>
    <dgm:cxn modelId="{38D336AA-E385-4FDE-BCAF-6794299BCC4A}" type="presParOf" srcId="{87A95735-0D18-4774-A992-DD86D702519C}" destId="{DE67D331-75CC-45A0-885A-1738BEB1C7C9}" srcOrd="3" destOrd="0" presId="urn:microsoft.com/office/officeart/2017/3/layout/DropPinTimeline"/>
    <dgm:cxn modelId="{9399C3C6-BE46-47A8-84B6-729537FDD7C0}" type="presParOf" srcId="{87A95735-0D18-4774-A992-DD86D702519C}" destId="{0DEE83FA-2645-4A47-88E5-718ADB1723ED}" srcOrd="4" destOrd="0" presId="urn:microsoft.com/office/officeart/2017/3/layout/DropPinTimeline"/>
    <dgm:cxn modelId="{B3962C6B-13FA-43D2-A404-D70F844730B2}" type="presParOf" srcId="{0DEE83FA-2645-4A47-88E5-718ADB1723ED}" destId="{A9A8BDEC-3A56-4E48-B2CA-ADCF3ED280BD}" srcOrd="0" destOrd="0" presId="urn:microsoft.com/office/officeart/2017/3/layout/DropPinTimeline"/>
    <dgm:cxn modelId="{86587AFD-D8D8-4342-A08A-5F78170AE2A3}" type="presParOf" srcId="{0DEE83FA-2645-4A47-88E5-718ADB1723ED}" destId="{88EAA455-A824-4D9C-A286-27A8F7171855}" srcOrd="1" destOrd="0" presId="urn:microsoft.com/office/officeart/2017/3/layout/DropPinTimeline"/>
    <dgm:cxn modelId="{41FB53D6-1A12-4F69-9F27-4125D0FDFA6E}" type="presParOf" srcId="{88EAA455-A824-4D9C-A286-27A8F7171855}" destId="{E9B0A90D-CAA4-4C0F-AA07-15D6BF76A636}" srcOrd="0" destOrd="0" presId="urn:microsoft.com/office/officeart/2017/3/layout/DropPinTimeline"/>
    <dgm:cxn modelId="{8F5C5194-3C9A-469C-82BF-72EAAD8376EE}" type="presParOf" srcId="{88EAA455-A824-4D9C-A286-27A8F7171855}" destId="{C4F84213-1016-4396-9B40-DC1E2BC6886B}" srcOrd="1" destOrd="0" presId="urn:microsoft.com/office/officeart/2017/3/layout/DropPinTimeline"/>
    <dgm:cxn modelId="{F35A1259-415A-4099-B4BF-DC3806454277}" type="presParOf" srcId="{0DEE83FA-2645-4A47-88E5-718ADB1723ED}" destId="{F8B47CEA-E980-4FFF-B82A-683C93D85039}" srcOrd="2" destOrd="0" presId="urn:microsoft.com/office/officeart/2017/3/layout/DropPinTimeline"/>
    <dgm:cxn modelId="{0778D3EA-106B-4FB6-AFEA-85B082ACF55C}" type="presParOf" srcId="{0DEE83FA-2645-4A47-88E5-718ADB1723ED}" destId="{A3FB1821-42F9-4C5B-9927-7A91E4C16A90}" srcOrd="3" destOrd="0" presId="urn:microsoft.com/office/officeart/2017/3/layout/DropPinTimeline"/>
    <dgm:cxn modelId="{410B28CD-6E86-4E2F-84F6-50933CCAEE71}" type="presParOf" srcId="{0DEE83FA-2645-4A47-88E5-718ADB1723ED}" destId="{582DA2E2-BAB8-4202-94AE-7A9A1DB5A332}" srcOrd="4" destOrd="0" presId="urn:microsoft.com/office/officeart/2017/3/layout/DropPinTimeline"/>
    <dgm:cxn modelId="{664853F9-E133-422D-AD62-0B8551613A67}" type="presParOf" srcId="{0DEE83FA-2645-4A47-88E5-718ADB1723ED}" destId="{8CEC3404-AFBC-4071-BEFF-02283312B585}" srcOrd="5" destOrd="0" presId="urn:microsoft.com/office/officeart/2017/3/layout/DropPinTimeline"/>
    <dgm:cxn modelId="{189E402C-7F3A-4A20-BA32-A05558B8B2AC}" type="presParOf" srcId="{87A95735-0D18-4774-A992-DD86D702519C}" destId="{668F7783-EAFA-4BBB-88B3-CD694579AF92}" srcOrd="5" destOrd="0" presId="urn:microsoft.com/office/officeart/2017/3/layout/DropPinTimeline"/>
    <dgm:cxn modelId="{37EDA9CC-D817-430E-B2C8-6A6F0B9E9C41}" type="presParOf" srcId="{87A95735-0D18-4774-A992-DD86D702519C}" destId="{6DFC4E22-99DE-47A8-BB95-285DC8054E06}" srcOrd="6" destOrd="0" presId="urn:microsoft.com/office/officeart/2017/3/layout/DropPinTimeline"/>
    <dgm:cxn modelId="{A7B1EACC-77A5-4146-8995-FDA99435A180}" type="presParOf" srcId="{6DFC4E22-99DE-47A8-BB95-285DC8054E06}" destId="{6F49152C-C963-4178-A4F6-E27E1F6026B7}" srcOrd="0" destOrd="0" presId="urn:microsoft.com/office/officeart/2017/3/layout/DropPinTimeline"/>
    <dgm:cxn modelId="{9AF419D6-EC0C-4AB3-9C56-FB46B4DD1063}" type="presParOf" srcId="{6DFC4E22-99DE-47A8-BB95-285DC8054E06}" destId="{FB72607B-7244-440B-9D25-B42A3B35E722}" srcOrd="1" destOrd="0" presId="urn:microsoft.com/office/officeart/2017/3/layout/DropPinTimeline"/>
    <dgm:cxn modelId="{0D225182-626B-490A-80FB-5B07B5000566}" type="presParOf" srcId="{FB72607B-7244-440B-9D25-B42A3B35E722}" destId="{3740EAB7-A49C-4585-91D2-A58B6EE2B8C6}" srcOrd="0" destOrd="0" presId="urn:microsoft.com/office/officeart/2017/3/layout/DropPinTimeline"/>
    <dgm:cxn modelId="{92D61C1E-C8D9-482E-B27D-456B0F72463C}" type="presParOf" srcId="{FB72607B-7244-440B-9D25-B42A3B35E722}" destId="{EFC0AB2A-BD15-43CF-8CAF-A37B5DB61726}" srcOrd="1" destOrd="0" presId="urn:microsoft.com/office/officeart/2017/3/layout/DropPinTimeline"/>
    <dgm:cxn modelId="{3865E388-8ED7-4580-BF8C-5E019B0B9AAB}" type="presParOf" srcId="{6DFC4E22-99DE-47A8-BB95-285DC8054E06}" destId="{BEF67424-BDDD-499E-AD3F-28493399EE93}" srcOrd="2" destOrd="0" presId="urn:microsoft.com/office/officeart/2017/3/layout/DropPinTimeline"/>
    <dgm:cxn modelId="{F289EBFC-BAE1-4F3D-9AD3-F736AFC79074}" type="presParOf" srcId="{6DFC4E22-99DE-47A8-BB95-285DC8054E06}" destId="{518CF5DE-A6EC-454D-B338-4ADD6710A6E7}" srcOrd="3" destOrd="0" presId="urn:microsoft.com/office/officeart/2017/3/layout/DropPinTimeline"/>
    <dgm:cxn modelId="{51FF79A5-9AC0-4611-82AB-9201A6A0239C}" type="presParOf" srcId="{6DFC4E22-99DE-47A8-BB95-285DC8054E06}" destId="{BDAE087A-B89E-48AF-91BE-54C80638DBD8}" srcOrd="4" destOrd="0" presId="urn:microsoft.com/office/officeart/2017/3/layout/DropPinTimeline"/>
    <dgm:cxn modelId="{9707F779-3335-4677-B90D-C39607AAA31A}" type="presParOf" srcId="{6DFC4E22-99DE-47A8-BB95-285DC8054E06}" destId="{AF42312D-CE9A-43E6-AB6D-99ECCFD78D8A}" srcOrd="5" destOrd="0" presId="urn:microsoft.com/office/officeart/2017/3/layout/DropPinTimeline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C1F40AB-E4A7-4A30-8FE1-0AF0F8204945}">
      <dsp:nvSpPr>
        <dsp:cNvPr id="0" name=""/>
        <dsp:cNvSpPr/>
      </dsp:nvSpPr>
      <dsp:spPr>
        <a:xfrm>
          <a:off x="0" y="1936668"/>
          <a:ext cx="7471558" cy="0"/>
        </a:xfrm>
        <a:prstGeom prst="lin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triangle" w="lg" len="lg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1312D6E-B8B9-4CF8-9109-596829D48860}">
      <dsp:nvSpPr>
        <dsp:cNvPr id="0" name=""/>
        <dsp:cNvSpPr/>
      </dsp:nvSpPr>
      <dsp:spPr>
        <a:xfrm rot="8100000">
          <a:off x="61610" y="446326"/>
          <a:ext cx="284841" cy="284841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CDAFDD-C0C3-4821-AF4D-F263BAB4823A}">
      <dsp:nvSpPr>
        <dsp:cNvPr id="0" name=""/>
        <dsp:cNvSpPr/>
      </dsp:nvSpPr>
      <dsp:spPr>
        <a:xfrm>
          <a:off x="93254" y="477969"/>
          <a:ext cx="221554" cy="221554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754B638-89E2-4004-85DC-6EC361A06EF6}">
      <dsp:nvSpPr>
        <dsp:cNvPr id="0" name=""/>
        <dsp:cNvSpPr/>
      </dsp:nvSpPr>
      <dsp:spPr>
        <a:xfrm>
          <a:off x="405445" y="790160"/>
          <a:ext cx="2486056" cy="11465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69850" rIns="69850" bIns="104775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solidFill>
                <a:srgbClr val="272525"/>
              </a:solidFill>
            </a:rPr>
            <a:t>Basados en estándares del MINEDUC y literatura científica, abarcando conceptos clave de matemática y estadística.</a:t>
          </a:r>
          <a:endParaRPr lang="es-ES" sz="1100" b="0" kern="1200" dirty="0">
            <a:solidFill>
              <a:srgbClr val="000000"/>
            </a:solidFill>
          </a:endParaRPr>
        </a:p>
      </dsp:txBody>
      <dsp:txXfrm>
        <a:off x="405445" y="790160"/>
        <a:ext cx="2486056" cy="1146507"/>
      </dsp:txXfrm>
    </dsp:sp>
    <dsp:sp modelId="{128EEA92-497C-4C28-89F0-31C94F1CE159}">
      <dsp:nvSpPr>
        <dsp:cNvPr id="0" name=""/>
        <dsp:cNvSpPr/>
      </dsp:nvSpPr>
      <dsp:spPr>
        <a:xfrm>
          <a:off x="405445" y="387333"/>
          <a:ext cx="2486056" cy="4028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525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500" kern="1200" dirty="0" err="1">
              <a:solidFill>
                <a:srgbClr val="272525"/>
              </a:solidFill>
            </a:rPr>
            <a:t>Diseño</a:t>
          </a:r>
          <a:r>
            <a:rPr lang="en-US" sz="1500" kern="1200" dirty="0">
              <a:solidFill>
                <a:srgbClr val="272525"/>
              </a:solidFill>
            </a:rPr>
            <a:t> de </a:t>
          </a:r>
          <a:r>
            <a:rPr lang="en-US" sz="1500" kern="1200" dirty="0" err="1">
              <a:solidFill>
                <a:srgbClr val="000000"/>
              </a:solidFill>
              <a:latin typeface="Arial"/>
            </a:rPr>
            <a:t>ítems</a:t>
          </a:r>
          <a:endParaRPr lang="es-ES" sz="1500" b="0" kern="1200" dirty="0" err="1">
            <a:solidFill>
              <a:srgbClr val="000000"/>
            </a:solidFill>
          </a:endParaRPr>
        </a:p>
      </dsp:txBody>
      <dsp:txXfrm>
        <a:off x="405445" y="387333"/>
        <a:ext cx="2486056" cy="402826"/>
      </dsp:txXfrm>
    </dsp:sp>
    <dsp:sp modelId="{10436D26-6832-4EAD-89DD-22E215BF5877}">
      <dsp:nvSpPr>
        <dsp:cNvPr id="0" name=""/>
        <dsp:cNvSpPr/>
      </dsp:nvSpPr>
      <dsp:spPr>
        <a:xfrm>
          <a:off x="204031" y="790160"/>
          <a:ext cx="0" cy="1146507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E2EFBBE-DF46-4702-97ED-FAF08FC2C596}">
      <dsp:nvSpPr>
        <dsp:cNvPr id="0" name=""/>
        <dsp:cNvSpPr/>
      </dsp:nvSpPr>
      <dsp:spPr>
        <a:xfrm>
          <a:off x="167777" y="1900413"/>
          <a:ext cx="72508" cy="725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6558F45-90D0-4042-9FFB-3611B9DE0DB4}">
      <dsp:nvSpPr>
        <dsp:cNvPr id="0" name=""/>
        <dsp:cNvSpPr/>
      </dsp:nvSpPr>
      <dsp:spPr>
        <a:xfrm rot="18900000">
          <a:off x="1551968" y="3142168"/>
          <a:ext cx="284841" cy="284841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CF1CEC-06FC-4633-9FE1-9F907BFF3722}">
      <dsp:nvSpPr>
        <dsp:cNvPr id="0" name=""/>
        <dsp:cNvSpPr/>
      </dsp:nvSpPr>
      <dsp:spPr>
        <a:xfrm>
          <a:off x="1583611" y="3173811"/>
          <a:ext cx="221554" cy="221554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41B1D75-2CF1-46B2-B701-7C7F5CB513BA}">
      <dsp:nvSpPr>
        <dsp:cNvPr id="0" name=""/>
        <dsp:cNvSpPr/>
      </dsp:nvSpPr>
      <dsp:spPr>
        <a:xfrm>
          <a:off x="1895802" y="1936668"/>
          <a:ext cx="2486056" cy="11465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4775" rIns="0" bIns="69850" numCol="1" spcCol="1270" anchor="b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solidFill>
                <a:srgbClr val="272525"/>
              </a:solidFill>
            </a:rPr>
            <a:t>Administración y </a:t>
          </a:r>
          <a:r>
            <a:rPr lang="en-US" sz="1100" b="0" kern="1200" dirty="0" err="1">
              <a:solidFill>
                <a:srgbClr val="272525"/>
              </a:solidFill>
            </a:rPr>
            <a:t>generación</a:t>
          </a:r>
          <a:r>
            <a:rPr lang="en-US" sz="1100" b="0" kern="1200" dirty="0">
              <a:solidFill>
                <a:srgbClr val="272525"/>
              </a:solidFill>
            </a:rPr>
            <a:t> de </a:t>
          </a:r>
          <a:r>
            <a:rPr lang="en-US" sz="1100" b="0" kern="1200" dirty="0" err="1">
              <a:solidFill>
                <a:srgbClr val="272525"/>
              </a:solidFill>
            </a:rPr>
            <a:t>informes</a:t>
          </a:r>
          <a:r>
            <a:rPr lang="en-US" sz="1100" b="0" kern="1200" dirty="0">
              <a:solidFill>
                <a:srgbClr val="272525"/>
              </a:solidFill>
            </a:rPr>
            <a:t> </a:t>
          </a:r>
          <a:r>
            <a:rPr lang="en-US" sz="1100" b="0" kern="1200" dirty="0" err="1">
              <a:solidFill>
                <a:srgbClr val="272525"/>
              </a:solidFill>
            </a:rPr>
            <a:t>automatizados</a:t>
          </a:r>
          <a:r>
            <a:rPr lang="en-US" sz="1100" b="0" kern="1200" dirty="0">
              <a:solidFill>
                <a:srgbClr val="272525"/>
              </a:solidFill>
            </a:rPr>
            <a:t> </a:t>
          </a:r>
          <a:r>
            <a:rPr lang="en-US" sz="1100" b="0" kern="1200" dirty="0" err="1">
              <a:solidFill>
                <a:srgbClr val="272525"/>
              </a:solidFill>
            </a:rPr>
            <a:t>en</a:t>
          </a:r>
          <a:r>
            <a:rPr lang="en-US" sz="1100" b="0" kern="1200" dirty="0">
              <a:solidFill>
                <a:srgbClr val="272525"/>
              </a:solidFill>
            </a:rPr>
            <a:t> CANVAS </a:t>
          </a:r>
          <a:r>
            <a:rPr lang="en-US" sz="1100" b="0" kern="1200" dirty="0" err="1">
              <a:solidFill>
                <a:srgbClr val="272525"/>
              </a:solidFill>
            </a:rPr>
            <a:t>sobre</a:t>
          </a:r>
          <a:r>
            <a:rPr lang="en-US" sz="1100" b="0" kern="1200" dirty="0">
              <a:solidFill>
                <a:srgbClr val="272525"/>
              </a:solidFill>
            </a:rPr>
            <a:t> </a:t>
          </a:r>
          <a:r>
            <a:rPr lang="en-US" sz="1100" b="0" kern="1200" dirty="0" err="1">
              <a:solidFill>
                <a:srgbClr val="272525"/>
              </a:solidFill>
            </a:rPr>
            <a:t>fortalezas</a:t>
          </a:r>
          <a:r>
            <a:rPr lang="en-US" sz="1100" b="0" kern="1200" dirty="0">
              <a:solidFill>
                <a:srgbClr val="272525"/>
              </a:solidFill>
            </a:rPr>
            <a:t> y </a:t>
          </a:r>
          <a:r>
            <a:rPr lang="en-US" sz="1100" b="0" kern="1200" dirty="0" err="1">
              <a:solidFill>
                <a:srgbClr val="272525"/>
              </a:solidFill>
            </a:rPr>
            <a:t>áreas</a:t>
          </a:r>
          <a:r>
            <a:rPr lang="en-US" sz="1100" b="0" kern="1200" dirty="0">
              <a:solidFill>
                <a:srgbClr val="272525"/>
              </a:solidFill>
            </a:rPr>
            <a:t> de </a:t>
          </a:r>
          <a:r>
            <a:rPr lang="en-US" sz="1100" b="0" kern="1200" dirty="0" err="1">
              <a:solidFill>
                <a:srgbClr val="272525"/>
              </a:solidFill>
            </a:rPr>
            <a:t>mejora</a:t>
          </a:r>
          <a:r>
            <a:rPr lang="en-US" sz="1100" b="0" kern="1200" dirty="0">
              <a:solidFill>
                <a:srgbClr val="272525"/>
              </a:solidFill>
            </a:rPr>
            <a:t>.</a:t>
          </a:r>
          <a:endParaRPr lang="es-ES" sz="1100" b="0" kern="1200" dirty="0">
            <a:solidFill>
              <a:srgbClr val="000000"/>
            </a:solidFill>
          </a:endParaRPr>
        </a:p>
      </dsp:txBody>
      <dsp:txXfrm>
        <a:off x="1895802" y="1936668"/>
        <a:ext cx="2486056" cy="1146507"/>
      </dsp:txXfrm>
    </dsp:sp>
    <dsp:sp modelId="{FACA4DF8-5FD5-4005-A4F5-F2D5814D5961}">
      <dsp:nvSpPr>
        <dsp:cNvPr id="0" name=""/>
        <dsp:cNvSpPr/>
      </dsp:nvSpPr>
      <dsp:spPr>
        <a:xfrm>
          <a:off x="1895802" y="3083175"/>
          <a:ext cx="2486056" cy="4028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525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500" b="1" kern="1200" dirty="0" err="1">
              <a:solidFill>
                <a:srgbClr val="272525"/>
              </a:solidFill>
            </a:rPr>
            <a:t>Creación</a:t>
          </a:r>
          <a:r>
            <a:rPr lang="en-US" sz="1500" b="1" kern="1200" dirty="0">
              <a:solidFill>
                <a:srgbClr val="272525"/>
              </a:solidFill>
            </a:rPr>
            <a:t> de </a:t>
          </a:r>
          <a:r>
            <a:rPr lang="en-US" sz="1500" b="1" kern="1200" dirty="0" err="1">
              <a:solidFill>
                <a:srgbClr val="272525"/>
              </a:solidFill>
              <a:latin typeface="Arial"/>
            </a:rPr>
            <a:t>prueba</a:t>
          </a:r>
          <a:r>
            <a:rPr lang="en-US" sz="1500" b="1" kern="1200" dirty="0">
              <a:solidFill>
                <a:srgbClr val="272525"/>
              </a:solidFill>
            </a:rPr>
            <a:t> </a:t>
          </a:r>
          <a:r>
            <a:rPr lang="en-US" sz="1500" b="1" kern="1200" dirty="0" err="1">
              <a:solidFill>
                <a:srgbClr val="272525"/>
              </a:solidFill>
            </a:rPr>
            <a:t>en</a:t>
          </a:r>
          <a:r>
            <a:rPr lang="en-US" sz="1500" b="1" kern="1200" dirty="0">
              <a:solidFill>
                <a:srgbClr val="272525"/>
              </a:solidFill>
            </a:rPr>
            <a:t> Línea</a:t>
          </a:r>
          <a:endParaRPr lang="es-ES" sz="1500" b="0" kern="1200" dirty="0">
            <a:solidFill>
              <a:srgbClr val="272525"/>
            </a:solidFill>
          </a:endParaRPr>
        </a:p>
      </dsp:txBody>
      <dsp:txXfrm>
        <a:off x="1895802" y="3083175"/>
        <a:ext cx="2486056" cy="402826"/>
      </dsp:txXfrm>
    </dsp:sp>
    <dsp:sp modelId="{4832D5FB-16BE-40F8-81CC-58A5182434AD}">
      <dsp:nvSpPr>
        <dsp:cNvPr id="0" name=""/>
        <dsp:cNvSpPr/>
      </dsp:nvSpPr>
      <dsp:spPr>
        <a:xfrm>
          <a:off x="1694389" y="1936668"/>
          <a:ext cx="0" cy="1146507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8506730-A681-4AE2-8C14-222ACC470BE6}">
      <dsp:nvSpPr>
        <dsp:cNvPr id="0" name=""/>
        <dsp:cNvSpPr/>
      </dsp:nvSpPr>
      <dsp:spPr>
        <a:xfrm>
          <a:off x="1657162" y="1900413"/>
          <a:ext cx="72508" cy="725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B0A90D-CAA4-4C0F-AA07-15D6BF76A636}">
      <dsp:nvSpPr>
        <dsp:cNvPr id="0" name=""/>
        <dsp:cNvSpPr/>
      </dsp:nvSpPr>
      <dsp:spPr>
        <a:xfrm rot="8100000">
          <a:off x="3042325" y="446326"/>
          <a:ext cx="284841" cy="284841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4F84213-1016-4396-9B40-DC1E2BC6886B}">
      <dsp:nvSpPr>
        <dsp:cNvPr id="0" name=""/>
        <dsp:cNvSpPr/>
      </dsp:nvSpPr>
      <dsp:spPr>
        <a:xfrm>
          <a:off x="3073969" y="477969"/>
          <a:ext cx="221554" cy="221554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8B47CEA-E980-4FFF-B82A-683C93D85039}">
      <dsp:nvSpPr>
        <dsp:cNvPr id="0" name=""/>
        <dsp:cNvSpPr/>
      </dsp:nvSpPr>
      <dsp:spPr>
        <a:xfrm>
          <a:off x="3386160" y="790160"/>
          <a:ext cx="2486056" cy="11465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69850" rIns="69850" bIns="104775" numCol="1" spcCol="1270" anchor="t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solidFill>
                <a:srgbClr val="272525"/>
              </a:solidFill>
            </a:rPr>
            <a:t>Uso de métricas psicométricas para asegurar la precisión del instrumento (Ev. diagnóstica).</a:t>
          </a:r>
          <a:endParaRPr lang="en-US" sz="1100" b="0" kern="1200" dirty="0">
            <a:solidFill>
              <a:srgbClr val="000000"/>
            </a:solidFill>
          </a:endParaRPr>
        </a:p>
      </dsp:txBody>
      <dsp:txXfrm>
        <a:off x="3386160" y="790160"/>
        <a:ext cx="2486056" cy="1146507"/>
      </dsp:txXfrm>
    </dsp:sp>
    <dsp:sp modelId="{A3FB1821-42F9-4C5B-9927-7A91E4C16A90}">
      <dsp:nvSpPr>
        <dsp:cNvPr id="0" name=""/>
        <dsp:cNvSpPr/>
      </dsp:nvSpPr>
      <dsp:spPr>
        <a:xfrm>
          <a:off x="3386160" y="387333"/>
          <a:ext cx="2486056" cy="4028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525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500" b="1" kern="1200" dirty="0">
              <a:solidFill>
                <a:srgbClr val="272525"/>
              </a:solidFill>
            </a:rPr>
            <a:t>Análisis y </a:t>
          </a:r>
          <a:r>
            <a:rPr lang="en-US" sz="1500" b="1" kern="1200" dirty="0">
              <a:solidFill>
                <a:srgbClr val="000000"/>
              </a:solidFill>
              <a:latin typeface="Arial"/>
            </a:rPr>
            <a:t>ajuste</a:t>
          </a:r>
          <a:endParaRPr lang="es-ES" sz="1500" b="0" kern="1200" dirty="0">
            <a:solidFill>
              <a:srgbClr val="000000"/>
            </a:solidFill>
          </a:endParaRPr>
        </a:p>
      </dsp:txBody>
      <dsp:txXfrm>
        <a:off x="3386160" y="387333"/>
        <a:ext cx="2486056" cy="402826"/>
      </dsp:txXfrm>
    </dsp:sp>
    <dsp:sp modelId="{582DA2E2-BAB8-4202-94AE-7A9A1DB5A332}">
      <dsp:nvSpPr>
        <dsp:cNvPr id="0" name=""/>
        <dsp:cNvSpPr/>
      </dsp:nvSpPr>
      <dsp:spPr>
        <a:xfrm>
          <a:off x="3184746" y="790160"/>
          <a:ext cx="0" cy="1146507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9A8BDEC-3A56-4E48-B2CA-ADCF3ED280BD}">
      <dsp:nvSpPr>
        <dsp:cNvPr id="0" name=""/>
        <dsp:cNvSpPr/>
      </dsp:nvSpPr>
      <dsp:spPr>
        <a:xfrm>
          <a:off x="3147519" y="1900413"/>
          <a:ext cx="72508" cy="725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740EAB7-A49C-4585-91D2-A58B6EE2B8C6}">
      <dsp:nvSpPr>
        <dsp:cNvPr id="0" name=""/>
        <dsp:cNvSpPr/>
      </dsp:nvSpPr>
      <dsp:spPr>
        <a:xfrm rot="18900000">
          <a:off x="4532683" y="3142168"/>
          <a:ext cx="284841" cy="284841"/>
        </a:xfrm>
        <a:prstGeom prst="teardrop">
          <a:avLst>
            <a:gd name="adj" fmla="val 11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C0AB2A-BD15-43CF-8CAF-A37B5DB61726}">
      <dsp:nvSpPr>
        <dsp:cNvPr id="0" name=""/>
        <dsp:cNvSpPr/>
      </dsp:nvSpPr>
      <dsp:spPr>
        <a:xfrm>
          <a:off x="4564326" y="3173811"/>
          <a:ext cx="221554" cy="221554"/>
        </a:xfrm>
        <a:prstGeom prst="ellipse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EF67424-BDDD-499E-AD3F-28493399EE93}">
      <dsp:nvSpPr>
        <dsp:cNvPr id="0" name=""/>
        <dsp:cNvSpPr/>
      </dsp:nvSpPr>
      <dsp:spPr>
        <a:xfrm>
          <a:off x="4876517" y="1936668"/>
          <a:ext cx="2486056" cy="114650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104775" rIns="0" bIns="69850" numCol="1" spcCol="1270" anchor="b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b="0" kern="1200" dirty="0">
              <a:solidFill>
                <a:srgbClr val="272525"/>
              </a:solidFill>
            </a:rPr>
            <a:t>Diseño e implementación basado en resultados para fortalecer competencias matemáticas.</a:t>
          </a:r>
          <a:endParaRPr lang="es-ES" sz="1100" b="0" kern="1200" dirty="0">
            <a:solidFill>
              <a:srgbClr val="000000"/>
            </a:solidFill>
          </a:endParaRPr>
        </a:p>
      </dsp:txBody>
      <dsp:txXfrm>
        <a:off x="4876517" y="1936668"/>
        <a:ext cx="2486056" cy="1146507"/>
      </dsp:txXfrm>
    </dsp:sp>
    <dsp:sp modelId="{518CF5DE-A6EC-454D-B338-4ADD6710A6E7}">
      <dsp:nvSpPr>
        <dsp:cNvPr id="0" name=""/>
        <dsp:cNvSpPr/>
      </dsp:nvSpPr>
      <dsp:spPr>
        <a:xfrm>
          <a:off x="4876517" y="3083175"/>
          <a:ext cx="2486056" cy="40282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95250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1500" b="1" kern="1200" dirty="0">
              <a:solidFill>
                <a:srgbClr val="272525"/>
              </a:solidFill>
            </a:rPr>
            <a:t>Plan </a:t>
          </a:r>
          <a:r>
            <a:rPr lang="en-US" sz="1500" b="1" kern="1200" dirty="0">
              <a:solidFill>
                <a:srgbClr val="000000"/>
              </a:solidFill>
              <a:latin typeface="Arial"/>
            </a:rPr>
            <a:t>remedial</a:t>
          </a:r>
          <a:endParaRPr lang="es-ES" sz="1500" b="0" kern="1200" dirty="0">
            <a:solidFill>
              <a:srgbClr val="000000"/>
            </a:solidFill>
          </a:endParaRPr>
        </a:p>
      </dsp:txBody>
      <dsp:txXfrm>
        <a:off x="4876517" y="3083175"/>
        <a:ext cx="2486056" cy="402826"/>
      </dsp:txXfrm>
    </dsp:sp>
    <dsp:sp modelId="{BDAE087A-B89E-48AF-91BE-54C80638DBD8}">
      <dsp:nvSpPr>
        <dsp:cNvPr id="0" name=""/>
        <dsp:cNvSpPr/>
      </dsp:nvSpPr>
      <dsp:spPr>
        <a:xfrm>
          <a:off x="4675104" y="1936668"/>
          <a:ext cx="0" cy="1146507"/>
        </a:xfrm>
        <a:prstGeom prst="line">
          <a:avLst/>
        </a:prstGeom>
        <a:noFill/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dash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F49152C-C963-4178-A4F6-E27E1F6026B7}">
      <dsp:nvSpPr>
        <dsp:cNvPr id="0" name=""/>
        <dsp:cNvSpPr/>
      </dsp:nvSpPr>
      <dsp:spPr>
        <a:xfrm>
          <a:off x="4637877" y="1900413"/>
          <a:ext cx="72508" cy="7250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7/3/layout/DropPinTimeline">
  <dgm:title val="Drop Pin Timeline"/>
  <dgm:desc val="Use to show a list of events in chronological order. An invisible box next to the pin contains the date and the description is immediately below. It can display a medium amount of text and medium length date format."/>
  <dgm:catLst>
    <dgm:cat type="timeline" pri="500"/>
    <dgm:cat type="process" pri="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">
    <dgm:varLst>
      <dgm:chMax/>
      <dgm:chPref/>
      <dgm:animLvl val="lvl"/>
    </dgm:varLst>
    <dgm:alg type="composite"/>
    <dgm:shape xmlns:r="http://schemas.openxmlformats.org/officeDocument/2006/relationships" r:blip="">
      <dgm:adjLst/>
    </dgm:shape>
    <dgm:constrLst>
      <dgm:constr type="w" for="ch" forName="divider" refType="w"/>
      <dgm:constr type="h" for="ch" forName="divider"/>
      <dgm:constr type="ctrY" for="ch" forName="divider" refType="h" fact="0.5"/>
      <dgm:constr type="l" for="ch" forName="divider"/>
      <dgm:constr type="w" for="ch" forName="nodes" refType="w"/>
      <dgm:constr type="h" for="ch" forName="nodes" refType="h" fact="0.8"/>
      <dgm:constr type="ctrY" for="ch" forName="nodes" refType="h" fact="0.5"/>
    </dgm:constrLst>
    <dgm:layoutNode name="divider" styleLbl="fgAcc1">
      <dgm:alg type="sp"/>
      <dgm:choose name="ArrowShape">
        <dgm:if name="ArrowShapeLTR" func="var" arg="dir" op="equ" val="norm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 w="19050">
                    <a:solidFill>
                      <a:srgbClr val="000000"/>
                    </a:solidFill>
                    <a:tailEnd type="triangle" w="lg" len="lg"/>
                  </a:ln>
                </dgm1612:spPr>
              </a:ext>
            </dgm:extLst>
          </dgm:shape>
        </dgm:if>
        <dgm:else name="ArrowShapeRTL">
          <dgm:shape xmlns:r="http://schemas.openxmlformats.org/officeDocument/2006/relationships" type="line" r:blip="" zOrderOff="-1">
            <dgm:adjLst/>
            <dgm:extLst>
              <a:ext uri="{B698B0E9-8C71-41B9-8309-B3DCBF30829C}">
                <dgm1612:spPr xmlns:dgm1612="http://schemas.microsoft.com/office/drawing/2016/12/diagram">
                  <a:ln>
                    <a:solidFill>
                      <a:srgbClr val="000000"/>
                    </a:solidFill>
                    <a:headEnd type="triangle" w="lg" len="lg"/>
                  </a:ln>
                </dgm1612:spPr>
              </a:ext>
            </dgm:extLst>
          </dgm:shape>
        </dgm:else>
      </dgm:choose>
      <dgm:presOf/>
      <dgm:constrLst/>
      <dgm:ruleLst/>
    </dgm:layoutNode>
    <dgm:layoutNode name="nodes">
      <dgm:varLst>
        <dgm:chMax/>
        <dgm:chPref/>
        <dgm:animLvl val="lvl"/>
      </dgm:varLst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constrLst>
        <dgm:constr type="primFontSz" for="des" forName="L1TextContainer" val="20"/>
        <dgm:constr type="primFontSz" for="des" forName="L2TextContainer" refType="primFontSz" refFor="des" refForName="L1TextContainer" op="equ" fact="0.75"/>
        <dgm:constr type="w" for="ch" forName="composite" refType="w"/>
        <dgm:constr type="h" for="ch" forName="composite" refType="h"/>
        <dgm:constr type="w" for="ch" forName="spaceBetweenRectangles" refType="w" refFor="ch" refForName="composite" fact="-0.5"/>
        <dgm:constr type="w" for="ch" ptType="sibTrans" op="equ"/>
        <dgm:constr type="primFontSz" for="des" forName="L1TextContainer" op="equ"/>
        <dgm:constr type="primFontSz" for="des" forName="L2TextContainer" op="equ"/>
        <dgm:constr type="primFontSz" for="des" forName="L1TextContainer1" val="20"/>
        <dgm:constr type="primFontSz" for="des" forName="L2TextContainer1" refType="primFontSz" refFor="des" refForName="L1TextContainer1" op="equ" fact="0.75"/>
        <dgm:constr type="w" for="ch" forName="composite1" refType="w"/>
        <dgm:constr type="h" for="ch" forName="composite1" refType="h"/>
        <dgm:constr type="w" for="ch" forName="spaceBetweenRectangles1" refType="w" refFor="ch" refForName="composite1" fact="0.28"/>
        <dgm:constr type="primFontSz" for="des" forName="L1TextContainer1" op="equ"/>
        <dgm:constr type="primFontSz" for="des" forName="L2TextContainer1" op="equ"/>
      </dgm:constrLst>
      <dgm:choose name="LayoutBasedOnCountOfNodes">
        <dgm:if name="LessThanOrEqualToTwoNodes" axis="ch" ptType="node" func="cnt" op="lte" val="2">
          <dgm:forEach name="nodesForEach1" axis="ch" ptType="node">
            <dgm:layoutNode name="composite1">
              <dgm:alg type="composite"/>
              <dgm:shape xmlns:r="http://schemas.openxmlformats.org/officeDocument/2006/relationships" r:blip="">
                <dgm:adjLst/>
              </dgm:shape>
              <dgm:choose name="CaseForLayoutDirection1">
                <dgm:if name="CaseForLayoutDirectionLTR1" func="var" arg="dir" op="equ" val="norm">
                  <dgm:choose name="CaseForPlacingNodesAboveAndBelowDividerLTR1">
                    <dgm:if name="CaseForPlacingNodeAboveDividerLTR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LTR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if>
                <dgm:else name="CaseForLayoutDirectionRTL1">
                  <dgm:choose name="CaseForPlacingNodesAboveAndBelowDividerRTL1">
                    <dgm:if name="CaseForPlacingNodeAboveDividerRTL1" axis="self" ptType="node" func="posOdd" op="equ" val="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t" for="ch" forName="DropPinPlaceHolder1" refType="h" fact="0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t" for="ch" forName="L2TextContainer1" refType="b" refFor="ch" refForName="DropPinPlaceHolder1"/>
                        <dgm:constr type="b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b" for="ch" forName="ConnectLine1" refType="h" fact="0.5"/>
                        <dgm:constr type="t" for="ch" forName="ConnectLine1" refType="b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.5"/>
                      </dgm:constrLst>
                    </dgm:if>
                    <dgm:else name="CaseForPlacingNodeBelowDividerRTL1">
                      <dgm:constrLst>
                        <dgm:constr type="w" for="ch" forName="ConnectorPoint1" refType="h" refFor="ch" refForName="DropPinPlaceHolder1" fact="0.18"/>
                        <dgm:constr type="h" for="ch" forName="ConnectorPoint1" refType="h" refFor="ch" refForName="DropPinPlaceHolder1" fact="0.18"/>
                        <dgm:constr type="ctrX" for="ch" forName="ConnectorPoint1" refType="ctrX" refFor="ch" refForName="ConnectLine1"/>
                        <dgm:constr type="ctrY" for="ch" forName="ConnectorPoint1" refType="h" fact="0.5"/>
                        <dgm:constr type="w" for="ch" forName="DropPinPlaceHolder1" refType="h" fact="0.13"/>
                        <dgm:constr type="h" for="ch" forName="DropPinPlaceHolder1" refType="h" fact="0.13"/>
                        <dgm:constr type="b" for="ch" forName="DropPinPlaceHolder1" refType="h"/>
                        <dgm:constr type="l" for="ch" forName="DropPinPlaceHolder1" refType="w" fact="0"/>
                        <dgm:constr type="w" for="ch" forName="L2TextContainer1" refType="w" fact="0.83"/>
                        <dgm:constr type="l" for="ch" forName="L2TextContainer1" refType="r" refFor="ch" refForName="DropPinPlaceHolder1"/>
                        <dgm:constr type="b" for="ch" forName="L2TextContainer1" refType="t" refFor="ch" refForName="DropPinPlaceHolder1"/>
                        <dgm:constr type="t" for="ch" forName="L2TextContainer1" refType="h" fact="0.5"/>
                        <dgm:constr type="w" for="ch" forName="L1TextContainer1" refType="w" fact="0.83"/>
                        <dgm:constr type="l" for="ch" forName="L1TextContainer1" refType="r" refFor="ch" refForName="DropPinPlaceHolder1"/>
                        <dgm:constr type="b" for="ch" forName="L1TextContainer1" refType="b" refFor="ch" refForName="DropPinPlaceHolder1"/>
                        <dgm:constr type="t" for="ch" forName="L1TextContainer1" refType="t" refFor="ch" refForName="DropPinPlaceHolder1"/>
                        <dgm:constr type="w" for="ch" forName="ConnectLine1"/>
                        <dgm:constr type="ctrX" for="ch" forName="ConnectLine1" refType="ctrX" refFor="ch" refForName="DropPinPlaceHolder1"/>
                        <dgm:constr type="t" for="ch" forName="ConnectLine1" refType="h" fact="0.5"/>
                        <dgm:constr type="b" for="ch" forName="ConnectLine1" refType="t" refFor="ch" refForName="DropPinPlaceHolder1"/>
                        <dgm:constr type="w" for="ch" forName="EmptyPlaceHolder1" refType="w"/>
                        <dgm:constr type="h" for="ch" forName="EmptyPlaceHolder1" refType="h" fact="0.5"/>
                        <dgm:constr type="t" for="ch" forName="EmptyPlaceHolder1" refType="h" fact="0"/>
                      </dgm:constrLst>
                    </dgm:else>
                  </dgm:choose>
                </dgm:else>
              </dgm:choose>
              <dgm:layoutNode name="ConnectorPoint1" styleLbl="lnNode1" moveWith="ConnectLine1">
                <dgm:alg type="sp"/>
                <dgm:shape xmlns:r="http://schemas.openxmlformats.org/officeDocument/2006/relationships" type="ellipse" r:blip="" zOrderOff="10">
                  <dgm:adjLst/>
                </dgm:shape>
                <dgm:presOf/>
                <dgm:constrLst>
                  <dgm:constr type="w" refType="h" op="equ"/>
                </dgm:constrLst>
              </dgm:layoutNode>
              <dgm:layoutNode name="DropPinPlaceHolder1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1" refType="w"/>
                  <dgm:constr type="h" for="ch" forName="DropPin1" refType="h"/>
                  <dgm:constr type="ctrX" for="ch" forName="DropPin1" refType="w" fact="0.5"/>
                  <dgm:constr type="ctrY" for="ch" forName="DropPin1" refType="h" fact="0.5"/>
                  <dgm:constr type="w" for="ch" forName="Ellipse1" refType="w" refFor="ch" refForName="DropPin1" fact="0.55"/>
                  <dgm:constr type="h" for="ch" forName="Ellipse1" refType="w" refFor="ch" refForName="DropPin1" fact="0.55"/>
                  <dgm:constr type="ctrX" for="ch" forName="Ellipse1" refType="ctrX" refFor="ch" refForName="DropPin1"/>
                  <dgm:constr type="ctrY" for="ch" forName="Ellipse1" refType="ctrY" refFor="ch" refForName="DropPin1"/>
                </dgm:constrLst>
                <dgm:layoutNode name="DropPin1" styleLbl="alignNode1">
                  <dgm:alg type="sp"/>
                  <dgm:choose name="CaseForPlacingTearDropAboveAndBelowDivider1">
                    <dgm:if name="CaseForPlacingTearDropAboveDivider1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1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1" styleLbl="fgAcc1" moveWith="DropPin1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1" styleLbl="revTx" moveWith="L1TextContainer">
                <dgm:varLst>
                  <dgm:bulletEnabled val="1"/>
                </dgm:varLst>
                <dgm:choose name="casesForTxtDirLogic1">
                  <dgm:if name="Name771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5"/>
                      <dgm:constr type="bMarg" refType="primFontSz" fact="0.75"/>
                    </dgm:constrLst>
                  </dgm:if>
                  <dgm:else name="Name881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1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1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1" axis="followSib" ptType="sibTrans" cnt="1">
              <dgm:layoutNode name="spaceBetweenRectangles1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if>
        <dgm:else name="MoreThanTwoNodes">
          <dgm:forEach name="nodesForEach" axis="ch" ptType="node">
            <dgm:layoutNode name="composite">
              <dgm:alg type="composite"/>
              <dgm:shape xmlns:r="http://schemas.openxmlformats.org/officeDocument/2006/relationships" r:blip="">
                <dgm:adjLst/>
              </dgm:shape>
              <dgm:choose name="CaseForLayoutDirection">
                <dgm:if name="CaseForLayoutDirectionLTR" func="var" arg="dir" op="equ" val="norm">
                  <dgm:choose name="CaseForPlacingNodesAboveAndBelowDividerLTR">
                    <dgm:if name="CaseForPlacingNodeAboveDividerLTR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LTR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ConnectLine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if>
                <dgm:else name="CaseForLayoutDirectionRTL">
                  <dgm:choose name="CaseForPlacingNodesAboveAndBelowDividerRTL">
                    <dgm:if name="CaseForPlacingNodeAboveDividerRTL" axis="self" ptType="node" func="posOdd" op="equ" val="1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t" for="ch" forName="DropPinPlaceHolder" refType="h" fact="0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t" for="ch" forName="L2TextContainer" refType="b" refFor="ch" refForName="DropPinPlaceHolder"/>
                        <dgm:constr type="b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b" for="ch" forName="ConnectLine" refType="h" fact="0.5"/>
                        <dgm:constr type="t" for="ch" forName="ConnectLine" refType="b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.5"/>
                      </dgm:constrLst>
                    </dgm:if>
                    <dgm:else name="CaseForPlacingNodeBelowDividerRTL">
                      <dgm:constrLst>
                        <dgm:constr type="w" for="ch" forName="ConnectorPoint" refType="h" refFor="ch" refForName="DropPinPlaceHolder" fact="0.18"/>
                        <dgm:constr type="h" for="ch" forName="ConnectorPoint" refType="h" refFor="ch" refForName="DropPinPlaceHolder" fact="0.18"/>
                        <dgm:constr type="ctrX" for="ch" forName="ConnectorPoint" refType="ctrX" refFor="ch" refForName="DropPinPlaceHolder"/>
                        <dgm:constr type="ctrY" for="ch" forName="ConnectorPoint" refType="h" fact="0.5"/>
                        <dgm:constr type="w" for="ch" forName="DropPinPlaceHolder" refType="h" fact="0.13"/>
                        <dgm:constr type="h" for="ch" forName="DropPinPlaceHolder" refType="h" fact="0.13"/>
                        <dgm:constr type="b" for="ch" forName="DropPinPlaceHolder" refType="h"/>
                        <dgm:constr type="l" for="ch" forName="DropPinPlaceHolder" refType="w" fact="0"/>
                        <dgm:constr type="w" for="ch" forName="L2TextContainer" refType="w" fact="0.83"/>
                        <dgm:constr type="l" for="ch" forName="L2TextContainer" refType="r" refFor="ch" refForName="DropPinPlaceHolder"/>
                        <dgm:constr type="b" for="ch" forName="L2TextContainer" refType="t" refFor="ch" refForName="DropPinPlaceHolder"/>
                        <dgm:constr type="t" for="ch" forName="L2TextContainer" refType="h" fact="0.5"/>
                        <dgm:constr type="w" for="ch" forName="L1TextContainer" refType="w" fact="0.83"/>
                        <dgm:constr type="l" for="ch" forName="L1TextContainer" refType="r" refFor="ch" refForName="DropPinPlaceHolder"/>
                        <dgm:constr type="b" for="ch" forName="L1TextContainer" refType="b" refFor="ch" refForName="DropPinPlaceHolder"/>
                        <dgm:constr type="t" for="ch" forName="L1TextContainer" refType="t" refFor="ch" refForName="DropPinPlaceHolder"/>
                        <dgm:constr type="w" for="ch" forName="ConnectLine"/>
                        <dgm:constr type="ctrX" for="ch" forName="ConnectLine" refType="ctrX" refFor="ch" refForName="DropPinPlaceHolder"/>
                        <dgm:constr type="t" for="ch" forName="ConnectLine" refType="h" fact="0.5"/>
                        <dgm:constr type="b" for="ch" forName="ConnectLine" refType="t" refFor="ch" refForName="DropPinPlaceHolder"/>
                        <dgm:constr type="w" for="ch" forName="EmptyPlaceHolder" refType="w"/>
                        <dgm:constr type="h" for="ch" forName="EmptyPlaceHolder" refType="h" fact="0.5"/>
                        <dgm:constr type="t" for="ch" forName="EmptyPlaceHolder" refType="h" fact="0"/>
                      </dgm:constrLst>
                    </dgm:else>
                  </dgm:choose>
                </dgm:else>
              </dgm:choose>
              <dgm:layoutNode name="ConnectorPoint" styleLbl="lnNode1" moveWith="ConnectLine">
                <dgm:alg type="sp"/>
                <dgm:shape xmlns:r="http://schemas.openxmlformats.org/officeDocument/2006/relationships" type="ellipse" r:blip="" zOrderOff="10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6350"/>
                      </dgm1612:spPr>
                    </a:ext>
                  </dgm:extLst>
                </dgm:shape>
                <dgm:presOf/>
                <dgm:constrLst>
                  <dgm:constr type="w" refType="h" op="equ"/>
                </dgm:constrLst>
              </dgm:layoutNode>
              <dgm:layoutNode name="DropPinPlaceHolder">
                <dgm:alg type="composite"/>
                <dgm:shape xmlns:r="http://schemas.openxmlformats.org/officeDocument/2006/relationships" r:blip="">
                  <dgm:adjLst/>
                </dgm:shape>
                <dgm:constrLst>
                  <dgm:constr type="w" for="ch" forName="DropPin" refType="w"/>
                  <dgm:constr type="h" for="ch" forName="DropPin" refType="h"/>
                  <dgm:constr type="ctrX" for="ch" forName="DropPin" refType="w" fact="0.5"/>
                  <dgm:constr type="ctrY" for="ch" forName="DropPin" refType="h" fact="0.5"/>
                  <dgm:constr type="w" for="ch" forName="Ellipse" refType="w" refFor="ch" refForName="DropPin" fact="0.55"/>
                  <dgm:constr type="h" for="ch" forName="Ellipse" refType="w" refFor="ch" refForName="DropPin" fact="0.55"/>
                  <dgm:constr type="ctrX" for="ch" forName="Ellipse" refType="ctrX" refFor="ch" refForName="DropPin"/>
                  <dgm:constr type="ctrY" for="ch" forName="Ellipse" refType="ctrY" refFor="ch" refForName="DropPin"/>
                </dgm:constrLst>
                <dgm:layoutNode name="DropPin" styleLbl="alignNode1">
                  <dgm:alg type="sp"/>
                  <dgm:choose name="CaseForPlacingTearDropAboveAndBelowDivider">
                    <dgm:if name="CaseForPlacingTearDropAboveDivider" axis="self" ptType="node" func="posOdd" op="equ" val="1">
                      <dgm:shape xmlns:r="http://schemas.openxmlformats.org/officeDocument/2006/relationships" rot="135" type="teardrop" r:blip="">
                        <dgm:adjLst>
                          <dgm:adj idx="1" val="1.15"/>
                        </dgm:adjLst>
                      </dgm:shape>
                    </dgm:if>
                    <dgm:else name="CaseForPlacingTearDropBelowDivider">
                      <dgm:shape xmlns:r="http://schemas.openxmlformats.org/officeDocument/2006/relationships" rot="-45" type="teardrop" r:blip="">
                        <dgm:adjLst>
                          <dgm:adj idx="1" val="1.15"/>
                        </dgm:adjLst>
                      </dgm:shape>
                    </dgm:else>
                  </dgm:choose>
                  <dgm:presOf/>
                  <dgm:constrLst/>
                </dgm:layoutNode>
                <dgm:layoutNode name="Ellipse" styleLbl="fgAcc1" moveWith="DropPin">
                  <dgm:alg type="sp"/>
                  <dgm:shape xmlns:r="http://schemas.openxmlformats.org/officeDocument/2006/relationships" type="ellipse" r:blip="">
                    <dgm:adjLst/>
                    <dgm:extLst>
                      <a:ext uri="{B698B0E9-8C71-41B9-8309-B3DCBF30829C}">
                        <dgm1612:spPr xmlns:dgm1612="http://schemas.microsoft.com/office/drawing/2016/12/diagram">
                          <a:ln>
                            <a:noFill/>
                          </a:ln>
                        </dgm1612:spPr>
                      </a:ext>
                    </dgm:extLst>
                  </dgm:shape>
                  <dgm:presOf/>
                  <dgm:constrLst/>
                </dgm:layoutNode>
              </dgm:layoutNode>
              <dgm:layoutNode name="L2TextContainer" styleLbl="revTx" moveWith="L1TextContainer">
                <dgm:varLst>
                  <dgm:bulletEnabled val="1"/>
                </dgm:varLst>
                <dgm:choose name="casesForTxtDirLogic">
                  <dgm:if name="Name77" axis="self" ptType="node" func="posOdd" op="equ" val="1">
                    <dgm:alg type="tx">
                      <dgm:param type="txAnchorVert" val="t"/>
                      <dgm:param type="parTxLTRAlign" val="l"/>
                      <dgm:param type="parTxRTLAlign" val="l"/>
                      <dgm:param type="txAnchorVertCh" val="t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 refType="primFontSz" fact="0.5"/>
                      <dgm:constr type="tMarg" refType="primFontSz" fact="0.5"/>
                      <dgm:constr type="bMarg" refType="primFontSz" fact="0.75"/>
                    </dgm:constrLst>
                  </dgm:if>
                  <dgm:else name="Name88">
                    <dgm:alg type="tx">
                      <dgm:param type="txAnchorVert" val="b"/>
                      <dgm:param type="parTxLTRAlign" val="l"/>
                      <dgm:param type="parTxRTLAlign" val="l"/>
                      <dgm:param type="txAnchorVertCh" val="b"/>
                      <dgm:param type="shpTxRTLAlignCh" val="l"/>
                      <dgm:param type="shpTxLTRAlignCh" val="l"/>
                    </dgm:alg>
                    <dgm:constrLst>
                      <dgm:constr type="lMarg"/>
                      <dgm:constr type="rMarg"/>
                      <dgm:constr type="tMarg" refType="primFontSz" fact="0.75"/>
                      <dgm:constr type="bMarg" refType="primFontSz" fact="0.5"/>
                    </dgm:constrLst>
                  </dgm:else>
                </dgm:choose>
                <dgm:shape xmlns:r="http://schemas.openxmlformats.org/officeDocument/2006/relationships" type="rect" r:blip="">
                  <dgm:adjLst/>
                </dgm:shape>
                <dgm:presOf axis="des" ptType="node"/>
                <dgm:ruleLst>
                  <dgm:rule type="primFontSz" val="11" fact="NaN" max="NaN"/>
                </dgm:ruleLst>
              </dgm:layoutNode>
              <dgm:layoutNode name="L1TextContainer" styleLbl="revTx">
                <dgm:varLst>
                  <dgm:chMax val="1"/>
                  <dgm:chPref val="1"/>
                  <dgm:bulletEnabled val="1"/>
                </dgm:varLst>
                <dgm:alg type="tx">
                  <dgm:param type="txAnchorVert" val="mid"/>
                  <dgm:param type="parTxLTRAlign" val="l"/>
                  <dgm:param type="parTxRTLAlign" val="l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lMarg"/>
                  <dgm:constr type="rMarg" refType="primFontSz" fact="0.5"/>
                  <dgm:constr type="tMarg"/>
                  <dgm:constr type="bMarg"/>
                </dgm:constrLst>
                <dgm:ruleLst>
                  <dgm:rule type="primFontSz" val="13" fact="NaN" max="NaN"/>
                </dgm:ruleLst>
              </dgm:layoutNode>
              <dgm:layoutNode name="ConnectLine" styleLbl="sibTrans1D1">
                <dgm:alg type="sp"/>
                <dgm:shape xmlns:r="http://schemas.openxmlformats.org/officeDocument/2006/relationships" type="line" r:blip="">
                  <dgm:adjLst/>
                  <dgm:extLst>
                    <a:ext uri="{B698B0E9-8C71-41B9-8309-B3DCBF30829C}">
                      <dgm1612:spPr xmlns:dgm1612="http://schemas.microsoft.com/office/drawing/2016/12/diagram">
                        <a:ln w="12700">
                          <a:prstDash val="dash"/>
                        </a:ln>
                      </dgm1612:spPr>
                    </a:ext>
                  </dgm:extLst>
                </dgm:shape>
                <dgm:presOf/>
                <dgm:constrLst/>
              </dgm:layoutNode>
              <dgm:layoutNode name="EmptyPlaceHolder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</dgm:layoutNode>
            </dgm:layoutNode>
            <dgm:forEach name="Name28" axis="followSib" ptType="sibTrans" cnt="1">
              <dgm:layoutNode name="spaceBetweenRectangles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forEach>
          </dgm:forEach>
        </dgm:else>
      </dgm:choose>
    </dgm:layoutNode>
  </dgm:layoutNode>
  <dgm:extLst>
    <a:ext uri="{68A01E43-0DF5-4B5B-8FA6-DAF915123BFB}">
      <dgm1612:lstStyle xmlns:dgm1612="http://schemas.microsoft.com/office/drawing/2016/12/diagram">
        <a:lvl1pPr>
          <a:defRPr b="1"/>
        </a:lvl1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704d73db7f_0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83" name="Google Shape;83;g2704d73db7f_0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/>
          </a:p>
        </p:txBody>
      </p:sp>
      <p:sp>
        <p:nvSpPr>
          <p:cNvPr id="178" name="Google Shape;178;p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>
          <a:extLst>
            <a:ext uri="{FF2B5EF4-FFF2-40B4-BE49-F238E27FC236}">
              <a16:creationId xmlns:a16="http://schemas.microsoft.com/office/drawing/2014/main" id="{33219210-B1BA-3B8D-482A-3F8D9614E66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>
            <a:extLst>
              <a:ext uri="{FF2B5EF4-FFF2-40B4-BE49-F238E27FC236}">
                <a16:creationId xmlns:a16="http://schemas.microsoft.com/office/drawing/2014/main" id="{D937153F-FBC4-6894-43F6-B8648714F45F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/>
          </a:p>
        </p:txBody>
      </p:sp>
      <p:sp>
        <p:nvSpPr>
          <p:cNvPr id="178" name="Google Shape;178;p41:notes">
            <a:extLst>
              <a:ext uri="{FF2B5EF4-FFF2-40B4-BE49-F238E27FC236}">
                <a16:creationId xmlns:a16="http://schemas.microsoft.com/office/drawing/2014/main" id="{4C4043D9-3BB2-B9A1-BCB6-ADDABB22F3A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89365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>
          <a:extLst>
            <a:ext uri="{FF2B5EF4-FFF2-40B4-BE49-F238E27FC236}">
              <a16:creationId xmlns:a16="http://schemas.microsoft.com/office/drawing/2014/main" id="{3B640893-CFE7-1E50-0C71-450F4B95B15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>
            <a:extLst>
              <a:ext uri="{FF2B5EF4-FFF2-40B4-BE49-F238E27FC236}">
                <a16:creationId xmlns:a16="http://schemas.microsoft.com/office/drawing/2014/main" id="{1478D1FA-E407-8FCB-7675-87072689C06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/>
          </a:p>
        </p:txBody>
      </p:sp>
      <p:sp>
        <p:nvSpPr>
          <p:cNvPr id="178" name="Google Shape;178;p41:notes">
            <a:extLst>
              <a:ext uri="{FF2B5EF4-FFF2-40B4-BE49-F238E27FC236}">
                <a16:creationId xmlns:a16="http://schemas.microsoft.com/office/drawing/2014/main" id="{56C51DC2-8E52-32DB-9AB5-2EB32BD6282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932812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>
          <a:extLst>
            <a:ext uri="{FF2B5EF4-FFF2-40B4-BE49-F238E27FC236}">
              <a16:creationId xmlns:a16="http://schemas.microsoft.com/office/drawing/2014/main" id="{CD8F7A44-92F2-6336-502F-C2CAA1859B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>
            <a:extLst>
              <a:ext uri="{FF2B5EF4-FFF2-40B4-BE49-F238E27FC236}">
                <a16:creationId xmlns:a16="http://schemas.microsoft.com/office/drawing/2014/main" id="{7CA4D69E-9788-CB90-9CFB-B90725CF1EFD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/>
          </a:p>
        </p:txBody>
      </p:sp>
      <p:sp>
        <p:nvSpPr>
          <p:cNvPr id="178" name="Google Shape;178;p41:notes">
            <a:extLst>
              <a:ext uri="{FF2B5EF4-FFF2-40B4-BE49-F238E27FC236}">
                <a16:creationId xmlns:a16="http://schemas.microsoft.com/office/drawing/2014/main" id="{B5045738-0A93-E2A8-4A59-47015556932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1741930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>
          <a:extLst>
            <a:ext uri="{FF2B5EF4-FFF2-40B4-BE49-F238E27FC236}">
              <a16:creationId xmlns:a16="http://schemas.microsoft.com/office/drawing/2014/main" id="{19F3FD9C-D0D3-FE39-2C7B-A003D3528A2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>
            <a:extLst>
              <a:ext uri="{FF2B5EF4-FFF2-40B4-BE49-F238E27FC236}">
                <a16:creationId xmlns:a16="http://schemas.microsoft.com/office/drawing/2014/main" id="{C9A3ACA5-DE7B-AC71-566C-8A4BA95B5BC9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/>
          </a:p>
        </p:txBody>
      </p:sp>
      <p:sp>
        <p:nvSpPr>
          <p:cNvPr id="178" name="Google Shape;178;p41:notes">
            <a:extLst>
              <a:ext uri="{FF2B5EF4-FFF2-40B4-BE49-F238E27FC236}">
                <a16:creationId xmlns:a16="http://schemas.microsoft.com/office/drawing/2014/main" id="{18AD4B96-880B-B92F-BE4A-576DAB8231A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1922042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6">
          <a:extLst>
            <a:ext uri="{FF2B5EF4-FFF2-40B4-BE49-F238E27FC236}">
              <a16:creationId xmlns:a16="http://schemas.microsoft.com/office/drawing/2014/main" id="{56036F4A-8C00-98DA-B728-8EB9C35A35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p41:notes">
            <a:extLst>
              <a:ext uri="{FF2B5EF4-FFF2-40B4-BE49-F238E27FC236}">
                <a16:creationId xmlns:a16="http://schemas.microsoft.com/office/drawing/2014/main" id="{BDD98A67-FD4B-DC78-CBE6-07021568E916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</a:pPr>
            <a:r>
              <a:rPr lang="es-CL" sz="1200">
                <a:solidFill>
                  <a:srgbClr val="595959"/>
                </a:solidFill>
                <a:latin typeface="Nunito"/>
                <a:ea typeface="Nunito"/>
                <a:cs typeface="Nunito"/>
                <a:sym typeface="Nunito"/>
              </a:rPr>
              <a:t>Universidad Austral de Chile	</a:t>
            </a:r>
            <a:endParaRPr/>
          </a:p>
        </p:txBody>
      </p:sp>
      <p:sp>
        <p:nvSpPr>
          <p:cNvPr id="178" name="Google Shape;178;p41:notes">
            <a:extLst>
              <a:ext uri="{FF2B5EF4-FFF2-40B4-BE49-F238E27FC236}">
                <a16:creationId xmlns:a16="http://schemas.microsoft.com/office/drawing/2014/main" id="{292FDD7C-7462-3193-2A88-0FE3266D48C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4373769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" name="Google Shape;343;p1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endParaRPr/>
          </a:p>
        </p:txBody>
      </p:sp>
      <p:sp>
        <p:nvSpPr>
          <p:cNvPr id="344" name="Google Shape;344;p16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iapositiva de título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9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9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texto vertical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8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vertical y texto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29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9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MM-en-blanco">
  <p:cSld name="CMM-en-blanco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y objetos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cabezado de sección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21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2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2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os objetos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2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ción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3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3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23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23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23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lo el título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n blanco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ido con título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6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6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26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n con título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27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7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4" name="Google Shape;64;p27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2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CL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1.xml"/><Relationship Id="rId3" Type="http://schemas.openxmlformats.org/officeDocument/2006/relationships/image" Target="../media/image6.pn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Relationship Id="rId9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uddfuturo.udd.cl/files/2018/07/proyecto-educativo-udd-futuro.pdf" TargetMode="External"/><Relationship Id="rId5" Type="http://schemas.openxmlformats.org/officeDocument/2006/relationships/hyperlink" Target="https://www.bcn.cl/leychile/navegar?idNorma=1087343" TargetMode="External"/><Relationship Id="rId4" Type="http://schemas.openxmlformats.org/officeDocument/2006/relationships/hyperlink" Target="http://repositorio.umayor.cl/xmlui/handle/sibum/84872735-6418" TargetMode="Externa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g2704d73db7f_0_12" descr="Interfaz de usuario gráfica, Aplicación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g2704d73db7f_0_12"/>
          <p:cNvSpPr/>
          <p:nvPr/>
        </p:nvSpPr>
        <p:spPr>
          <a:xfrm>
            <a:off x="4296792" y="887767"/>
            <a:ext cx="5397600" cy="3462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g2704d73db7f_0_12"/>
          <p:cNvSpPr/>
          <p:nvPr/>
        </p:nvSpPr>
        <p:spPr>
          <a:xfrm>
            <a:off x="9610725" y="6029325"/>
            <a:ext cx="762000" cy="7443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endParaRPr sz="14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88" name="Google Shape;88;g2704d73db7f_0_12" descr="Logotipo&#10;&#10;Descripción generada automáticamente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9666859" y="6141388"/>
            <a:ext cx="693518" cy="505247"/>
          </a:xfrm>
          <a:prstGeom prst="rect">
            <a:avLst/>
          </a:prstGeom>
          <a:solidFill>
            <a:schemeClr val="lt1"/>
          </a:solidFill>
          <a:ln>
            <a:noFill/>
          </a:ln>
        </p:spPr>
      </p:pic>
      <p:sp>
        <p:nvSpPr>
          <p:cNvPr id="3" name="Rectángulo 2">
            <a:extLst>
              <a:ext uri="{FF2B5EF4-FFF2-40B4-BE49-F238E27FC236}">
                <a16:creationId xmlns:a16="http://schemas.microsoft.com/office/drawing/2014/main" id="{7E40C965-7389-C44A-3E12-C7A366ACDF78}"/>
              </a:ext>
            </a:extLst>
          </p:cNvPr>
          <p:cNvSpPr/>
          <p:nvPr/>
        </p:nvSpPr>
        <p:spPr>
          <a:xfrm>
            <a:off x="679010" y="6029325"/>
            <a:ext cx="10728356" cy="744300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4" name="Picture 1">
            <a:extLst>
              <a:ext uri="{FF2B5EF4-FFF2-40B4-BE49-F238E27FC236}">
                <a16:creationId xmlns:a16="http://schemas.microsoft.com/office/drawing/2014/main" id="{DBE82819-54E0-FD26-659C-436B1ECCFD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0095" y="6111172"/>
            <a:ext cx="5612130" cy="617220"/>
          </a:xfrm>
          <a:prstGeom prst="rect">
            <a:avLst/>
          </a:prstGeom>
        </p:spPr>
      </p:pic>
      <p:sp>
        <p:nvSpPr>
          <p:cNvPr id="5" name="Google Shape;166;p30">
            <a:extLst>
              <a:ext uri="{FF2B5EF4-FFF2-40B4-BE49-F238E27FC236}">
                <a16:creationId xmlns:a16="http://schemas.microsoft.com/office/drawing/2014/main" id="{CC688BC1-4A53-5194-8109-CD3860233010}"/>
              </a:ext>
            </a:extLst>
          </p:cNvPr>
          <p:cNvSpPr txBox="1"/>
          <p:nvPr/>
        </p:nvSpPr>
        <p:spPr>
          <a:xfrm>
            <a:off x="678321" y="1008187"/>
            <a:ext cx="10720671" cy="33433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ctr" anchorCtr="0">
            <a:noAutofit/>
          </a:bodyPr>
          <a:lstStyle/>
          <a:p>
            <a:pPr>
              <a:buSzPts val="2800"/>
            </a:pPr>
            <a:r>
              <a:rPr lang="es-CL" sz="3600" b="1" dirty="0">
                <a:solidFill>
                  <a:srgbClr val="5599B4"/>
                </a:solidFill>
                <a:latin typeface="Nunito"/>
              </a:rPr>
              <a:t>Evaluación diagnóstica en matemáticas para educadoras de párvulos: diseño e implementación en una plataforma en línea</a:t>
            </a:r>
            <a:br>
              <a:rPr lang="es-CL" sz="1800" dirty="0">
                <a:latin typeface="Nunito"/>
              </a:rPr>
            </a:br>
            <a:br>
              <a:rPr lang="es-CL" sz="1800" dirty="0">
                <a:latin typeface="Nunito"/>
              </a:rPr>
            </a:br>
            <a:br>
              <a:rPr lang="es-CL" sz="1800" dirty="0">
                <a:latin typeface="Nunito"/>
              </a:rPr>
            </a:br>
            <a:r>
              <a:rPr lang="es-CL" sz="1800" dirty="0">
                <a:solidFill>
                  <a:srgbClr val="535353"/>
                </a:solidFill>
                <a:latin typeface="Nunito"/>
                <a:sym typeface="Nunito"/>
              </a:rPr>
              <a:t>Expositores: Marcela Carrasco-Zavala; Josefina Valdivia-Cerda; Pedro Vidal-Szabó</a:t>
            </a:r>
            <a:br>
              <a:rPr lang="es-CL" sz="1800" dirty="0">
                <a:solidFill>
                  <a:srgbClr val="535353"/>
                </a:solidFill>
                <a:latin typeface="Nunito"/>
                <a:sym typeface="Nunito"/>
              </a:rPr>
            </a:br>
            <a:r>
              <a:rPr lang="es-CL" sz="1800" dirty="0">
                <a:solidFill>
                  <a:srgbClr val="535353"/>
                </a:solidFill>
                <a:latin typeface="Nunito"/>
                <a:sym typeface="Nunito"/>
              </a:rPr>
              <a:t>Institución: </a:t>
            </a:r>
            <a:r>
              <a:rPr lang="en-US" sz="1800" dirty="0">
                <a:solidFill>
                  <a:srgbClr val="535353"/>
                </a:solidFill>
                <a:latin typeface="Nunito"/>
                <a:sym typeface="Nunito"/>
              </a:rPr>
              <a:t>Universidad del Desarrollo</a:t>
            </a:r>
            <a:endParaRPr lang="es-ES" sz="1800" dirty="0">
              <a:solidFill>
                <a:srgbClr val="535353"/>
              </a:solidFill>
              <a:latin typeface="Nunito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CA4BC37F-8E85-2920-CAB1-FCCFD30203C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280337" y="4548748"/>
            <a:ext cx="1962150" cy="942975"/>
          </a:xfrm>
          <a:prstGeom prst="rect">
            <a:avLst/>
          </a:prstGeom>
          <a:ln>
            <a:noFill/>
          </a:ln>
        </p:spPr>
      </p:pic>
      <p:pic>
        <p:nvPicPr>
          <p:cNvPr id="6" name="Imagen 5" descr="Logotipo&#10;&#10;Descripción generada automáticamente">
            <a:extLst>
              <a:ext uri="{FF2B5EF4-FFF2-40B4-BE49-F238E27FC236}">
                <a16:creationId xmlns:a16="http://schemas.microsoft.com/office/drawing/2014/main" id="{F126719C-2A86-F750-8605-2CDE2E1CB10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731278" y="4691622"/>
            <a:ext cx="2066925" cy="657225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41"/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80" name="Google Shape;180;p41" descr="Imagen que contiene Patrón de fondo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B7853D48-5295-4A77-F98D-DC6FBEEFF754}"/>
              </a:ext>
            </a:extLst>
          </p:cNvPr>
          <p:cNvSpPr txBox="1"/>
          <p:nvPr/>
        </p:nvSpPr>
        <p:spPr>
          <a:xfrm>
            <a:off x="694316" y="1557757"/>
            <a:ext cx="6668738" cy="424731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s-CL" sz="1800" dirty="0">
                <a:solidFill>
                  <a:schemeClr val="tx1"/>
                </a:solidFill>
              </a:rPr>
              <a:t>En la carrera de Pedagogía en Educación de Párvulos, históricamente se han aplicado evaluaciones diagnósticas para perfilar conocimientos escolares de las estudiantes, especialmente en Comprensión de lectura y Matemáticas para definir el perfil de ingreso y egreso. </a:t>
            </a:r>
          </a:p>
          <a:p>
            <a:pPr algn="just"/>
            <a:endParaRPr lang="es-CL" sz="1800" dirty="0">
              <a:solidFill>
                <a:schemeClr val="tx1"/>
              </a:solidFill>
            </a:endParaRPr>
          </a:p>
          <a:p>
            <a:pPr algn="just"/>
            <a:r>
              <a:rPr lang="es-CL" sz="1800" dirty="0">
                <a:solidFill>
                  <a:schemeClr val="tx1"/>
                </a:solidFill>
              </a:rPr>
              <a:t>Sin embargo, hasta ahora, estas evaluaciones no han considerado plenamente los estándares de formación específicos para futuras educadoras de párvulos. </a:t>
            </a:r>
          </a:p>
          <a:p>
            <a:pPr algn="just"/>
            <a:endParaRPr lang="es-CL" sz="1800" dirty="0">
              <a:solidFill>
                <a:schemeClr val="tx1"/>
              </a:solidFill>
            </a:endParaRPr>
          </a:p>
          <a:p>
            <a:pPr algn="just"/>
            <a:r>
              <a:rPr lang="es-CL" sz="1800" dirty="0">
                <a:solidFill>
                  <a:schemeClr val="tx1"/>
                </a:solidFill>
              </a:rPr>
              <a:t>Por esto, existe una necesidad de incorporar un enfoque que permita implementar medidas y ajustes en la formación de estas profesionales ya que la formación inicial de educadoras de párvulos requiere fortalecer conocimientos matemáticos y actitudes positivas hacia su enseñanza</a:t>
            </a:r>
            <a:r>
              <a:rPr lang="es-CL" sz="1800" dirty="0">
                <a:solidFill>
                  <a:srgbClr val="272525"/>
                </a:solidFill>
              </a:rPr>
              <a:t>.</a:t>
            </a:r>
            <a:endParaRPr lang="es-CL" sz="1800" dirty="0"/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4DA7281C-1EFF-2471-C1C2-2EB7A8DF819C}"/>
              </a:ext>
            </a:extLst>
          </p:cNvPr>
          <p:cNvSpPr txBox="1"/>
          <p:nvPr/>
        </p:nvSpPr>
        <p:spPr>
          <a:xfrm>
            <a:off x="690882" y="369300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400" b="1" dirty="0">
                <a:solidFill>
                  <a:srgbClr val="5599B4"/>
                </a:solidFill>
                <a:latin typeface="Nunito"/>
              </a:rPr>
              <a:t>Contextualización del problema que se aborda</a:t>
            </a:r>
          </a:p>
        </p:txBody>
      </p:sp>
      <p:pic>
        <p:nvPicPr>
          <p:cNvPr id="4" name="Imagen 3" descr="Ilustración del concepto de personas curiosas">
            <a:extLst>
              <a:ext uri="{FF2B5EF4-FFF2-40B4-BE49-F238E27FC236}">
                <a16:creationId xmlns:a16="http://schemas.microsoft.com/office/drawing/2014/main" id="{3A591BBE-1557-0E86-CD98-542EEEA1F42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r="2611" b="257"/>
          <a:stretch/>
        </p:blipFill>
        <p:spPr>
          <a:xfrm>
            <a:off x="7575992" y="1327184"/>
            <a:ext cx="4059751" cy="4220467"/>
          </a:xfrm>
          <a:prstGeom prst="rect">
            <a:avLst/>
          </a:prstGeom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>
          <a:extLst>
            <a:ext uri="{FF2B5EF4-FFF2-40B4-BE49-F238E27FC236}">
              <a16:creationId xmlns:a16="http://schemas.microsoft.com/office/drawing/2014/main" id="{63F56D4A-7116-FD5E-7985-6B702275B1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D357FA01-33B8-3534-B3C9-8A59107EBCCF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1">
            <a:extLst>
              <a:ext uri="{FF2B5EF4-FFF2-40B4-BE49-F238E27FC236}">
                <a16:creationId xmlns:a16="http://schemas.microsoft.com/office/drawing/2014/main" id="{56F88CAA-8CAA-097D-C5F9-1937B911A069}"/>
              </a:ext>
            </a:extLst>
          </p:cNvPr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654C949F-CD00-3A9C-CD45-EB17AA19197E}"/>
              </a:ext>
            </a:extLst>
          </p:cNvPr>
          <p:cNvSpPr txBox="1"/>
          <p:nvPr/>
        </p:nvSpPr>
        <p:spPr>
          <a:xfrm>
            <a:off x="687389" y="1867505"/>
            <a:ext cx="5031523" cy="313932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just"/>
            <a:r>
              <a:rPr lang="es-ES" sz="1800" dirty="0"/>
              <a:t>La formación de educadoras de párvulos requiere integrar saberes pedagógicos y disciplinares para diseñar experiencias que desarrollen habilidades lógico-matemáticas en niñas y niños (Ávalos, 2009). </a:t>
            </a:r>
            <a:endParaRPr lang="es-ES"/>
          </a:p>
          <a:p>
            <a:endParaRPr lang="es-ES" sz="1800" dirty="0"/>
          </a:p>
          <a:p>
            <a:pPr algn="just"/>
            <a:r>
              <a:rPr lang="es-ES" sz="1800" dirty="0"/>
              <a:t>Los estándares del MINEDUC destacan el manejo de nociones matemáticas fundamentales y estrategias pedagógicas que fomenten actitudes positivas (MINEDUC, 2012). </a:t>
            </a:r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C9FB79F9-2721-A9FA-7704-DE6AA9D15B67}"/>
              </a:ext>
            </a:extLst>
          </p:cNvPr>
          <p:cNvSpPr txBox="1"/>
          <p:nvPr/>
        </p:nvSpPr>
        <p:spPr>
          <a:xfrm>
            <a:off x="690882" y="369300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400" b="1" dirty="0">
                <a:solidFill>
                  <a:srgbClr val="5599B4"/>
                </a:solidFill>
                <a:latin typeface="Nunito"/>
              </a:rPr>
              <a:t>Marco referencial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7CEAF17C-06E5-3C3C-F997-3F08C27F5561}"/>
              </a:ext>
            </a:extLst>
          </p:cNvPr>
          <p:cNvSpPr txBox="1"/>
          <p:nvPr/>
        </p:nvSpPr>
        <p:spPr>
          <a:xfrm>
            <a:off x="6313714" y="1873085"/>
            <a:ext cx="5029196" cy="369331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s-ES" sz="1800" dirty="0"/>
              <a:t>Este proyecto propone un sistema de evaluación en línea para diagnosticar competencias, generar informes automatizados y analizar tendencias, fortaleciendo la formación inicial en respuesta a la Ley 20.903.</a:t>
            </a:r>
            <a:endParaRPr lang="es-CL" sz="1800" dirty="0"/>
          </a:p>
          <a:p>
            <a:pPr algn="just"/>
            <a:endParaRPr lang="es-CL" sz="1800" dirty="0">
              <a:cs typeface="Segoe UI"/>
            </a:endParaRPr>
          </a:p>
          <a:p>
            <a:pPr algn="just"/>
            <a:r>
              <a:rPr lang="es-CL" sz="1800" dirty="0">
                <a:cs typeface="Segoe UI"/>
              </a:rPr>
              <a:t>Esta propuesta se basa en las </a:t>
            </a:r>
            <a:r>
              <a:rPr lang="es-ES" sz="1800" dirty="0">
                <a:cs typeface="Segoe UI"/>
              </a:rPr>
              <a:t>competencias genéricas de la UDD, las que desempeñan un papel fundamental:</a:t>
            </a:r>
            <a:endParaRPr lang="es-ES" dirty="0"/>
          </a:p>
          <a:p>
            <a:pPr marL="457200" indent="-285750" algn="just">
              <a:buFont typeface="Arial,Sans-Serif"/>
              <a:buChar char="•"/>
            </a:pPr>
            <a:r>
              <a:rPr lang="es-ES" sz="1800" dirty="0"/>
              <a:t>Excelencia académica</a:t>
            </a:r>
            <a:r>
              <a:rPr lang="en-US" sz="1800" dirty="0"/>
              <a:t>​,</a:t>
            </a:r>
          </a:p>
          <a:p>
            <a:pPr marL="457200" indent="-285750" algn="just">
              <a:buFont typeface="Arial,Sans-Serif"/>
              <a:buChar char="•"/>
            </a:pPr>
            <a:r>
              <a:rPr lang="es-ES" sz="1800" dirty="0"/>
              <a:t>responsabilidad pública</a:t>
            </a:r>
            <a:r>
              <a:rPr lang="en-US" sz="1800" dirty="0"/>
              <a:t>​,</a:t>
            </a:r>
          </a:p>
          <a:p>
            <a:pPr marL="457200" indent="-285750" algn="just">
              <a:buFont typeface="Arial,Sans-Serif"/>
              <a:buChar char="•"/>
            </a:pPr>
            <a:r>
              <a:rPr lang="es-ES" sz="1800" dirty="0"/>
              <a:t>eficiencia​ y</a:t>
            </a:r>
          </a:p>
          <a:p>
            <a:pPr marL="457200" indent="-285750">
              <a:buFont typeface="Arial,Sans-Serif"/>
              <a:buChar char="•"/>
            </a:pPr>
            <a:r>
              <a:rPr lang="es-ES" sz="1800" dirty="0"/>
              <a:t>visión analítica.</a:t>
            </a:r>
          </a:p>
        </p:txBody>
      </p:sp>
    </p:spTree>
    <p:extLst>
      <p:ext uri="{BB962C8B-B14F-4D97-AF65-F5344CB8AC3E}">
        <p14:creationId xmlns:p14="http://schemas.microsoft.com/office/powerpoint/2010/main" val="1411343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>
          <a:extLst>
            <a:ext uri="{FF2B5EF4-FFF2-40B4-BE49-F238E27FC236}">
              <a16:creationId xmlns:a16="http://schemas.microsoft.com/office/drawing/2014/main" id="{86FDA77D-9827-38FB-8824-3D53CCD375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93A6B177-D624-9212-BE50-5563196C75B3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1">
            <a:extLst>
              <a:ext uri="{FF2B5EF4-FFF2-40B4-BE49-F238E27FC236}">
                <a16:creationId xmlns:a16="http://schemas.microsoft.com/office/drawing/2014/main" id="{3222263E-E038-93CB-3C43-785EE1042F83}"/>
              </a:ext>
            </a:extLst>
          </p:cNvPr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588BF0CF-9126-1290-C8A7-79FB41B38538}"/>
              </a:ext>
            </a:extLst>
          </p:cNvPr>
          <p:cNvSpPr txBox="1"/>
          <p:nvPr/>
        </p:nvSpPr>
        <p:spPr>
          <a:xfrm>
            <a:off x="690882" y="369300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400" b="1" dirty="0">
                <a:solidFill>
                  <a:srgbClr val="5599B4"/>
                </a:solidFill>
                <a:latin typeface="Nunito"/>
              </a:rPr>
              <a:t>Metodología</a:t>
            </a:r>
          </a:p>
        </p:txBody>
      </p:sp>
      <p:graphicFrame>
        <p:nvGraphicFramePr>
          <p:cNvPr id="28" name="Diagrama 27">
            <a:extLst>
              <a:ext uri="{FF2B5EF4-FFF2-40B4-BE49-F238E27FC236}">
                <a16:creationId xmlns:a16="http://schemas.microsoft.com/office/drawing/2014/main" id="{CE7E1530-8E44-8161-6C1F-48F4035E203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64034700"/>
              </p:ext>
            </p:extLst>
          </p:nvPr>
        </p:nvGraphicFramePr>
        <p:xfrm>
          <a:off x="4196938" y="1484416"/>
          <a:ext cx="7471558" cy="38733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pic>
        <p:nvPicPr>
          <p:cNvPr id="146" name="Imagen 145" descr="Ilustración del concepto de viaje">
            <a:extLst>
              <a:ext uri="{FF2B5EF4-FFF2-40B4-BE49-F238E27FC236}">
                <a16:creationId xmlns:a16="http://schemas.microsoft.com/office/drawing/2014/main" id="{64C44415-434F-CE39-7799-2F2FEA9E08C7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1781" y="1489363"/>
            <a:ext cx="3796146" cy="3865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61400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>
          <a:extLst>
            <a:ext uri="{FF2B5EF4-FFF2-40B4-BE49-F238E27FC236}">
              <a16:creationId xmlns:a16="http://schemas.microsoft.com/office/drawing/2014/main" id="{9FD31180-5ABF-6429-C086-4DBB6D8E99E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2213B31E-FCE1-C396-A12A-A8F129932B3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1">
            <a:extLst>
              <a:ext uri="{FF2B5EF4-FFF2-40B4-BE49-F238E27FC236}">
                <a16:creationId xmlns:a16="http://schemas.microsoft.com/office/drawing/2014/main" id="{149F7BD9-577D-ECA5-338E-64CF1C89B65B}"/>
              </a:ext>
            </a:extLst>
          </p:cNvPr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3602BA4C-23B8-6A19-C32A-D49460C0169F}"/>
              </a:ext>
            </a:extLst>
          </p:cNvPr>
          <p:cNvSpPr txBox="1"/>
          <p:nvPr/>
        </p:nvSpPr>
        <p:spPr>
          <a:xfrm>
            <a:off x="711663" y="300027"/>
            <a:ext cx="5581886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400" b="1" dirty="0">
                <a:solidFill>
                  <a:srgbClr val="5599B4"/>
                </a:solidFill>
                <a:latin typeface="Nunito"/>
              </a:rPr>
              <a:t>Principales resultados</a:t>
            </a:r>
          </a:p>
        </p:txBody>
      </p:sp>
      <p:sp>
        <p:nvSpPr>
          <p:cNvPr id="4" name="Text 1">
            <a:extLst>
              <a:ext uri="{FF2B5EF4-FFF2-40B4-BE49-F238E27FC236}">
                <a16:creationId xmlns:a16="http://schemas.microsoft.com/office/drawing/2014/main" id="{B7D2757B-4D01-EE6D-F289-3956796D8545}"/>
              </a:ext>
            </a:extLst>
          </p:cNvPr>
          <p:cNvSpPr/>
          <p:nvPr/>
        </p:nvSpPr>
        <p:spPr>
          <a:xfrm>
            <a:off x="674647" y="1353622"/>
            <a:ext cx="3059837" cy="65020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5100"/>
              </a:lnSpc>
              <a:buNone/>
            </a:pPr>
            <a:r>
              <a:rPr lang="en-US" sz="4400" b="1" dirty="0">
                <a:solidFill>
                  <a:srgbClr val="5599B4"/>
                </a:solidFill>
                <a:latin typeface="Nunito"/>
                <a:cs typeface="Arial"/>
              </a:rPr>
              <a:t>71%</a:t>
            </a:r>
          </a:p>
        </p:txBody>
      </p:sp>
      <p:sp>
        <p:nvSpPr>
          <p:cNvPr id="5" name="Text 2">
            <a:extLst>
              <a:ext uri="{FF2B5EF4-FFF2-40B4-BE49-F238E27FC236}">
                <a16:creationId xmlns:a16="http://schemas.microsoft.com/office/drawing/2014/main" id="{2E7B4B9B-BA27-BA59-4015-678C0EC3B370}"/>
              </a:ext>
            </a:extLst>
          </p:cNvPr>
          <p:cNvSpPr/>
          <p:nvPr/>
        </p:nvSpPr>
        <p:spPr>
          <a:xfrm>
            <a:off x="911547" y="2010556"/>
            <a:ext cx="2585918" cy="32325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500"/>
              </a:lnSpc>
              <a:buNone/>
            </a:pPr>
            <a:r>
              <a:rPr lang="es-CL" sz="2000" b="1" dirty="0">
                <a:solidFill>
                  <a:srgbClr val="5599B4"/>
                </a:solidFill>
                <a:latin typeface="Nunito"/>
                <a:cs typeface="Arial"/>
              </a:rPr>
              <a:t>Puntaje promedio</a:t>
            </a:r>
          </a:p>
        </p:txBody>
      </p:sp>
      <p:sp>
        <p:nvSpPr>
          <p:cNvPr id="7" name="Text 4">
            <a:extLst>
              <a:ext uri="{FF2B5EF4-FFF2-40B4-BE49-F238E27FC236}">
                <a16:creationId xmlns:a16="http://schemas.microsoft.com/office/drawing/2014/main" id="{D239BC56-EB80-7551-A216-38ED8E05CBE4}"/>
              </a:ext>
            </a:extLst>
          </p:cNvPr>
          <p:cNvSpPr/>
          <p:nvPr/>
        </p:nvSpPr>
        <p:spPr>
          <a:xfrm>
            <a:off x="643552" y="3043876"/>
            <a:ext cx="3027181" cy="65020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5100"/>
              </a:lnSpc>
            </a:pPr>
            <a:r>
              <a:rPr lang="en-US" sz="4400" b="1" dirty="0">
                <a:solidFill>
                  <a:srgbClr val="5599B4"/>
                </a:solidFill>
                <a:latin typeface="Nunito"/>
                <a:cs typeface="Arial"/>
              </a:rPr>
              <a:t>41%</a:t>
            </a:r>
            <a:endParaRPr lang="en-US" sz="4400" b="1">
              <a:solidFill>
                <a:srgbClr val="5599B4"/>
              </a:solidFill>
              <a:latin typeface="Nunito"/>
              <a:cs typeface="Arial"/>
            </a:endParaRPr>
          </a:p>
        </p:txBody>
      </p:sp>
      <p:sp>
        <p:nvSpPr>
          <p:cNvPr id="8" name="Text 5">
            <a:extLst>
              <a:ext uri="{FF2B5EF4-FFF2-40B4-BE49-F238E27FC236}">
                <a16:creationId xmlns:a16="http://schemas.microsoft.com/office/drawing/2014/main" id="{19641BFD-0E4C-BA2D-7689-310117167B0A}"/>
              </a:ext>
            </a:extLst>
          </p:cNvPr>
          <p:cNvSpPr/>
          <p:nvPr/>
        </p:nvSpPr>
        <p:spPr>
          <a:xfrm>
            <a:off x="615237" y="3700811"/>
            <a:ext cx="2849154" cy="32325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2500"/>
              </a:lnSpc>
            </a:pPr>
            <a:r>
              <a:rPr lang="en-US" sz="2000" b="1" dirty="0" err="1">
                <a:solidFill>
                  <a:srgbClr val="5599B4"/>
                </a:solidFill>
                <a:latin typeface="Nunito"/>
                <a:cs typeface="Arial"/>
              </a:rPr>
              <a:t>Resultados</a:t>
            </a:r>
            <a:r>
              <a:rPr lang="en-US" sz="2000" b="1" dirty="0">
                <a:solidFill>
                  <a:srgbClr val="5599B4"/>
                </a:solidFill>
                <a:latin typeface="Nunito"/>
                <a:cs typeface="Arial"/>
              </a:rPr>
              <a:t> </a:t>
            </a:r>
            <a:r>
              <a:rPr lang="en-US" sz="2000" b="1" dirty="0" err="1">
                <a:solidFill>
                  <a:srgbClr val="5599B4"/>
                </a:solidFill>
                <a:latin typeface="Nunito"/>
                <a:cs typeface="Arial"/>
              </a:rPr>
              <a:t>descendidos</a:t>
            </a:r>
          </a:p>
        </p:txBody>
      </p:sp>
      <p:sp>
        <p:nvSpPr>
          <p:cNvPr id="10" name="Text 7">
            <a:extLst>
              <a:ext uri="{FF2B5EF4-FFF2-40B4-BE49-F238E27FC236}">
                <a16:creationId xmlns:a16="http://schemas.microsoft.com/office/drawing/2014/main" id="{EC4D5898-181B-806D-12BF-A1BE19A3BAED}"/>
              </a:ext>
            </a:extLst>
          </p:cNvPr>
          <p:cNvSpPr/>
          <p:nvPr/>
        </p:nvSpPr>
        <p:spPr>
          <a:xfrm>
            <a:off x="235259" y="4684970"/>
            <a:ext cx="3734752" cy="650200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lnSpc>
                <a:spcPts val="5100"/>
              </a:lnSpc>
              <a:buFont typeface="Arial"/>
              <a:buNone/>
            </a:pPr>
            <a:r>
              <a:rPr lang="en-US" sz="4400" b="1" dirty="0">
                <a:solidFill>
                  <a:srgbClr val="5599B4"/>
                </a:solidFill>
                <a:latin typeface="Nunito"/>
                <a:cs typeface="Arial"/>
              </a:rPr>
              <a:t>36</a:t>
            </a:r>
            <a:endParaRPr lang="en-US" sz="4400" b="1">
              <a:solidFill>
                <a:srgbClr val="5599B4"/>
              </a:solidFill>
              <a:latin typeface="Nunito"/>
              <a:cs typeface="Arial"/>
            </a:endParaRPr>
          </a:p>
        </p:txBody>
      </p:sp>
      <p:sp>
        <p:nvSpPr>
          <p:cNvPr id="11" name="Text 8">
            <a:extLst>
              <a:ext uri="{FF2B5EF4-FFF2-40B4-BE49-F238E27FC236}">
                <a16:creationId xmlns:a16="http://schemas.microsoft.com/office/drawing/2014/main" id="{C33442F2-B82D-F1D4-EB7C-DF28A2FF8D95}"/>
              </a:ext>
            </a:extLst>
          </p:cNvPr>
          <p:cNvSpPr/>
          <p:nvPr/>
        </p:nvSpPr>
        <p:spPr>
          <a:xfrm>
            <a:off x="809617" y="5244924"/>
            <a:ext cx="2585918" cy="323255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ctr">
              <a:lnSpc>
                <a:spcPts val="2500"/>
              </a:lnSpc>
              <a:buFont typeface="Arial"/>
              <a:buNone/>
            </a:pPr>
            <a:r>
              <a:rPr lang="en-US" sz="2000" b="1" dirty="0">
                <a:solidFill>
                  <a:srgbClr val="5599B4"/>
                </a:solidFill>
                <a:latin typeface="Nunito"/>
                <a:cs typeface="Arial"/>
              </a:rPr>
              <a:t>Minutos </a:t>
            </a:r>
            <a:r>
              <a:rPr lang="en-US" sz="2000" b="1" dirty="0" err="1">
                <a:solidFill>
                  <a:srgbClr val="5599B4"/>
                </a:solidFill>
                <a:latin typeface="Nunito"/>
                <a:cs typeface="Arial"/>
              </a:rPr>
              <a:t>promedio</a:t>
            </a:r>
          </a:p>
        </p:txBody>
      </p:sp>
      <p:sp>
        <p:nvSpPr>
          <p:cNvPr id="13" name="Text 10">
            <a:extLst>
              <a:ext uri="{FF2B5EF4-FFF2-40B4-BE49-F238E27FC236}">
                <a16:creationId xmlns:a16="http://schemas.microsoft.com/office/drawing/2014/main" id="{C4921600-401B-B6CE-B9CB-42FF33E28078}"/>
              </a:ext>
            </a:extLst>
          </p:cNvPr>
          <p:cNvSpPr/>
          <p:nvPr/>
        </p:nvSpPr>
        <p:spPr>
          <a:xfrm>
            <a:off x="4160056" y="2675971"/>
            <a:ext cx="3101975" cy="1513868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lnSpc>
                <a:spcPts val="2450"/>
              </a:lnSpc>
              <a:buNone/>
            </a:pPr>
            <a:r>
              <a:rPr lang="en-US" dirty="0">
                <a:solidFill>
                  <a:srgbClr val="272525"/>
                </a:solidFill>
                <a:latin typeface="Arial"/>
                <a:ea typeface="Inter"/>
                <a:cs typeface="Arial"/>
              </a:rPr>
              <a:t>Los resultados sugieren que el instrumento tiene potencial para identificar dificultades, pero requiere ajustes para mejorar su discriminación en los niveles superiores.</a:t>
            </a:r>
            <a:endParaRPr lang="en-US">
              <a:latin typeface="Arial"/>
              <a:ea typeface="Inter"/>
              <a:cs typeface="Arial"/>
            </a:endParaRPr>
          </a:p>
        </p:txBody>
      </p:sp>
      <p:pic>
        <p:nvPicPr>
          <p:cNvPr id="14" name="Imagen 13" descr="Ilustración del concepto de plan de negocios">
            <a:extLst>
              <a:ext uri="{FF2B5EF4-FFF2-40B4-BE49-F238E27FC236}">
                <a16:creationId xmlns:a16="http://schemas.microsoft.com/office/drawing/2014/main" id="{BBFC4307-7589-281A-5F59-18020EC5874A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4217" t="-217" r="5348" b="-224"/>
          <a:stretch/>
        </p:blipFill>
        <p:spPr>
          <a:xfrm>
            <a:off x="7669435" y="1353465"/>
            <a:ext cx="4135217" cy="46825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2274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>
          <a:extLst>
            <a:ext uri="{FF2B5EF4-FFF2-40B4-BE49-F238E27FC236}">
              <a16:creationId xmlns:a16="http://schemas.microsoft.com/office/drawing/2014/main" id="{69C3AF7D-9801-A39C-7289-BE4164C4203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CE604E61-E57C-5468-A42E-36F5E4F5279A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-27709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1">
            <a:extLst>
              <a:ext uri="{FF2B5EF4-FFF2-40B4-BE49-F238E27FC236}">
                <a16:creationId xmlns:a16="http://schemas.microsoft.com/office/drawing/2014/main" id="{2DCBE947-7A3E-BEB4-1060-A681D44DC423}"/>
              </a:ext>
            </a:extLst>
          </p:cNvPr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4D40F081-DC0F-AA40-069C-F138327C6318}"/>
              </a:ext>
            </a:extLst>
          </p:cNvPr>
          <p:cNvSpPr txBox="1"/>
          <p:nvPr/>
        </p:nvSpPr>
        <p:spPr>
          <a:xfrm>
            <a:off x="690882" y="369300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300" b="1" dirty="0">
                <a:solidFill>
                  <a:srgbClr val="5599B4"/>
                </a:solidFill>
                <a:latin typeface="Nunito"/>
              </a:rPr>
              <a:t>Conclusiones y aporte para la formación inicial docente en matemática</a:t>
            </a:r>
          </a:p>
        </p:txBody>
      </p:sp>
      <p:sp>
        <p:nvSpPr>
          <p:cNvPr id="4" name="Text 2">
            <a:extLst>
              <a:ext uri="{FF2B5EF4-FFF2-40B4-BE49-F238E27FC236}">
                <a16:creationId xmlns:a16="http://schemas.microsoft.com/office/drawing/2014/main" id="{CE17C023-6E3F-8769-E675-CF2701D19C57}"/>
              </a:ext>
            </a:extLst>
          </p:cNvPr>
          <p:cNvSpPr/>
          <p:nvPr/>
        </p:nvSpPr>
        <p:spPr>
          <a:xfrm>
            <a:off x="5015661" y="2747812"/>
            <a:ext cx="6366302" cy="1149882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000" b="1" dirty="0" err="1">
                <a:solidFill>
                  <a:srgbClr val="5599B4"/>
                </a:solidFill>
                <a:latin typeface="Nunito"/>
                <a:cs typeface="Arial"/>
              </a:rPr>
              <a:t>Identificación</a:t>
            </a:r>
            <a:r>
              <a:rPr lang="en-US" sz="2000" b="1" dirty="0">
                <a:solidFill>
                  <a:srgbClr val="5599B4"/>
                </a:solidFill>
                <a:latin typeface="Nunito"/>
                <a:cs typeface="Arial"/>
              </a:rPr>
              <a:t> de </a:t>
            </a:r>
            <a:r>
              <a:rPr lang="en-US" sz="2000" b="1" dirty="0" err="1">
                <a:solidFill>
                  <a:srgbClr val="5599B4"/>
                </a:solidFill>
                <a:latin typeface="Nunito"/>
                <a:cs typeface="Arial"/>
              </a:rPr>
              <a:t>áreas</a:t>
            </a:r>
            <a:r>
              <a:rPr lang="en-US" sz="2000" b="1" dirty="0">
                <a:solidFill>
                  <a:srgbClr val="5599B4"/>
                </a:solidFill>
                <a:latin typeface="Nunito"/>
                <a:cs typeface="Arial"/>
              </a:rPr>
              <a:t> </a:t>
            </a:r>
            <a:r>
              <a:rPr lang="en-US" sz="2000" b="1" dirty="0" err="1">
                <a:solidFill>
                  <a:srgbClr val="5599B4"/>
                </a:solidFill>
                <a:latin typeface="Nunito"/>
                <a:cs typeface="Arial"/>
              </a:rPr>
              <a:t>críticas</a:t>
            </a:r>
            <a:endParaRPr lang="en-US" sz="2000" b="1" dirty="0">
              <a:solidFill>
                <a:srgbClr val="5599B4"/>
              </a:solidFill>
              <a:latin typeface="Nunito"/>
              <a:cs typeface="Arial"/>
            </a:endParaRPr>
          </a:p>
          <a:p>
            <a:pPr algn="just"/>
            <a:r>
              <a:rPr lang="en-US" dirty="0">
                <a:solidFill>
                  <a:srgbClr val="272525"/>
                </a:solidFill>
                <a:cs typeface="Arial"/>
              </a:rPr>
              <a:t>El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sistema</a:t>
            </a:r>
            <a:r>
              <a:rPr lang="en-US" dirty="0">
                <a:solidFill>
                  <a:srgbClr val="272525"/>
                </a:solidFill>
                <a:cs typeface="Arial"/>
              </a:rPr>
              <a:t> ha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permitido</a:t>
            </a:r>
            <a:r>
              <a:rPr lang="en-US" dirty="0">
                <a:solidFill>
                  <a:srgbClr val="272525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detectar</a:t>
            </a:r>
            <a:r>
              <a:rPr lang="en-US" dirty="0">
                <a:solidFill>
                  <a:srgbClr val="272525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vacíos</a:t>
            </a:r>
            <a:r>
              <a:rPr lang="en-US" dirty="0">
                <a:solidFill>
                  <a:srgbClr val="272525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en</a:t>
            </a:r>
            <a:r>
              <a:rPr lang="en-US" dirty="0">
                <a:solidFill>
                  <a:srgbClr val="272525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el</a:t>
            </a:r>
            <a:r>
              <a:rPr lang="en-US" dirty="0">
                <a:solidFill>
                  <a:srgbClr val="272525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conocimiento</a:t>
            </a:r>
            <a:r>
              <a:rPr lang="en-US" dirty="0">
                <a:solidFill>
                  <a:srgbClr val="272525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matemático</a:t>
            </a:r>
            <a:r>
              <a:rPr lang="en-US" dirty="0">
                <a:solidFill>
                  <a:srgbClr val="272525"/>
                </a:solidFill>
                <a:cs typeface="Arial"/>
              </a:rPr>
              <a:t> de las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estudiantes</a:t>
            </a:r>
            <a:r>
              <a:rPr lang="en-US" dirty="0">
                <a:solidFill>
                  <a:srgbClr val="272525"/>
                </a:solidFill>
                <a:cs typeface="Arial"/>
              </a:rPr>
              <a:t>.</a:t>
            </a:r>
          </a:p>
        </p:txBody>
      </p:sp>
      <p:sp>
        <p:nvSpPr>
          <p:cNvPr id="6" name="Text 5">
            <a:extLst>
              <a:ext uri="{FF2B5EF4-FFF2-40B4-BE49-F238E27FC236}">
                <a16:creationId xmlns:a16="http://schemas.microsoft.com/office/drawing/2014/main" id="{21AAD07D-FFA9-8FEE-9F9F-6E07928FC9E4}"/>
              </a:ext>
            </a:extLst>
          </p:cNvPr>
          <p:cNvSpPr/>
          <p:nvPr/>
        </p:nvSpPr>
        <p:spPr>
          <a:xfrm>
            <a:off x="5016191" y="4069872"/>
            <a:ext cx="6378329" cy="1091517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indent="0" algn="just">
              <a:buFont typeface="Arial"/>
              <a:buNone/>
            </a:pPr>
            <a:r>
              <a:rPr lang="en-US" sz="2000" b="1" dirty="0" err="1">
                <a:solidFill>
                  <a:srgbClr val="5599B4"/>
                </a:solidFill>
                <a:latin typeface="Nunito"/>
                <a:cs typeface="Arial"/>
              </a:rPr>
              <a:t>Necesidad</a:t>
            </a:r>
            <a:r>
              <a:rPr lang="en-US" sz="2000" b="1" dirty="0">
                <a:solidFill>
                  <a:srgbClr val="5599B4"/>
                </a:solidFill>
                <a:latin typeface="Nunito"/>
                <a:cs typeface="Arial"/>
              </a:rPr>
              <a:t> de </a:t>
            </a:r>
            <a:r>
              <a:rPr lang="en-US" sz="2000" b="1" dirty="0" err="1">
                <a:solidFill>
                  <a:srgbClr val="5599B4"/>
                </a:solidFill>
                <a:latin typeface="Nunito"/>
                <a:cs typeface="Arial"/>
              </a:rPr>
              <a:t>ajustes</a:t>
            </a:r>
            <a:endParaRPr lang="en-US" sz="2000" b="1" dirty="0">
              <a:solidFill>
                <a:srgbClr val="5599B4"/>
              </a:solidFill>
              <a:latin typeface="Nunito"/>
              <a:cs typeface="Arial"/>
            </a:endParaRPr>
          </a:p>
          <a:p>
            <a:pPr algn="just"/>
            <a:r>
              <a:rPr lang="en-US" dirty="0">
                <a:solidFill>
                  <a:srgbClr val="272525"/>
                </a:solidFill>
                <a:cs typeface="Arial"/>
              </a:rPr>
              <a:t>Se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requiere</a:t>
            </a:r>
            <a:r>
              <a:rPr lang="en-US" dirty="0">
                <a:solidFill>
                  <a:srgbClr val="272525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mejorar</a:t>
            </a:r>
            <a:r>
              <a:rPr lang="en-US" dirty="0">
                <a:solidFill>
                  <a:srgbClr val="272525"/>
                </a:solidFill>
                <a:cs typeface="Arial"/>
              </a:rPr>
              <a:t> la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capacidad</a:t>
            </a:r>
            <a:r>
              <a:rPr lang="en-US" dirty="0">
                <a:solidFill>
                  <a:srgbClr val="272525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discriminativa</a:t>
            </a:r>
            <a:r>
              <a:rPr lang="en-US" dirty="0">
                <a:solidFill>
                  <a:srgbClr val="272525"/>
                </a:solidFill>
                <a:cs typeface="Arial"/>
              </a:rPr>
              <a:t> del instrument</a:t>
            </a:r>
          </a:p>
          <a:p>
            <a:pPr algn="just"/>
            <a:r>
              <a:rPr lang="en-US" dirty="0">
                <a:solidFill>
                  <a:srgbClr val="272525"/>
                </a:solidFill>
                <a:cs typeface="Arial"/>
              </a:rPr>
              <a:t> y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profundizar</a:t>
            </a:r>
            <a:r>
              <a:rPr lang="en-US" dirty="0">
                <a:solidFill>
                  <a:srgbClr val="272525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en</a:t>
            </a:r>
            <a:r>
              <a:rPr lang="en-US" dirty="0">
                <a:solidFill>
                  <a:srgbClr val="272525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dimensiones</a:t>
            </a:r>
            <a:r>
              <a:rPr lang="en-US" dirty="0">
                <a:solidFill>
                  <a:srgbClr val="272525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actitudinales</a:t>
            </a:r>
            <a:r>
              <a:rPr lang="en-US" dirty="0">
                <a:solidFill>
                  <a:srgbClr val="272525"/>
                </a:solidFill>
                <a:cs typeface="Arial"/>
              </a:rPr>
              <a:t>.</a:t>
            </a:r>
          </a:p>
        </p:txBody>
      </p:sp>
      <p:sp>
        <p:nvSpPr>
          <p:cNvPr id="8" name="Text 8">
            <a:extLst>
              <a:ext uri="{FF2B5EF4-FFF2-40B4-BE49-F238E27FC236}">
                <a16:creationId xmlns:a16="http://schemas.microsoft.com/office/drawing/2014/main" id="{18DEF70A-7113-B321-CCC7-10DD3A503AF5}"/>
              </a:ext>
            </a:extLst>
          </p:cNvPr>
          <p:cNvSpPr/>
          <p:nvPr/>
        </p:nvSpPr>
        <p:spPr>
          <a:xfrm>
            <a:off x="5015661" y="5297392"/>
            <a:ext cx="6367443" cy="914376"/>
          </a:xfrm>
          <a:prstGeom prst="rect">
            <a:avLst/>
          </a:prstGeom>
          <a:noFill/>
          <a:ln/>
        </p:spPr>
        <p:txBody>
          <a:bodyPr wrap="none" lIns="0" tIns="0" rIns="0" bIns="0" rtlCol="0" anchor="t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000" b="1" dirty="0">
                <a:solidFill>
                  <a:srgbClr val="5599B4"/>
                </a:solidFill>
                <a:latin typeface="Nunito"/>
                <a:cs typeface="Arial"/>
              </a:rPr>
              <a:t>Planes </a:t>
            </a:r>
            <a:r>
              <a:rPr lang="en-US" sz="2000" b="1" dirty="0" err="1">
                <a:solidFill>
                  <a:srgbClr val="5599B4"/>
                </a:solidFill>
                <a:latin typeface="Nunito"/>
                <a:cs typeface="Arial"/>
              </a:rPr>
              <a:t>futuros</a:t>
            </a:r>
            <a:endParaRPr lang="en-US" sz="2000" b="1" dirty="0">
              <a:solidFill>
                <a:srgbClr val="5599B4"/>
              </a:solidFill>
              <a:latin typeface="Nunito"/>
              <a:cs typeface="Arial"/>
            </a:endParaRPr>
          </a:p>
          <a:p>
            <a:pPr algn="just"/>
            <a:r>
              <a:rPr lang="en-US" dirty="0" err="1">
                <a:solidFill>
                  <a:srgbClr val="272525"/>
                </a:solidFill>
                <a:cs typeface="Arial"/>
              </a:rPr>
              <a:t>Análisis</a:t>
            </a:r>
            <a:r>
              <a:rPr lang="en-US" dirty="0">
                <a:solidFill>
                  <a:srgbClr val="272525"/>
                </a:solidFill>
                <a:cs typeface="Arial"/>
              </a:rPr>
              <a:t> longitudinal de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resultados</a:t>
            </a:r>
            <a:r>
              <a:rPr lang="en-US" dirty="0">
                <a:solidFill>
                  <a:srgbClr val="272525"/>
                </a:solidFill>
                <a:cs typeface="Arial"/>
              </a:rPr>
              <a:t> y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evaluación</a:t>
            </a:r>
            <a:r>
              <a:rPr lang="en-US" dirty="0">
                <a:solidFill>
                  <a:srgbClr val="272525"/>
                </a:solidFill>
                <a:cs typeface="Arial"/>
              </a:rPr>
              <a:t> del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impacto</a:t>
            </a:r>
            <a:r>
              <a:rPr lang="en-US" dirty="0">
                <a:solidFill>
                  <a:srgbClr val="272525"/>
                </a:solidFill>
                <a:cs typeface="Arial"/>
              </a:rPr>
              <a:t> </a:t>
            </a:r>
          </a:p>
          <a:p>
            <a:pPr algn="just"/>
            <a:r>
              <a:rPr lang="en-US" dirty="0" err="1">
                <a:solidFill>
                  <a:srgbClr val="272525"/>
                </a:solidFill>
                <a:cs typeface="Arial"/>
              </a:rPr>
              <a:t>en</a:t>
            </a:r>
            <a:r>
              <a:rPr lang="en-US" dirty="0">
                <a:solidFill>
                  <a:srgbClr val="272525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prácticas</a:t>
            </a:r>
            <a:r>
              <a:rPr lang="en-US" dirty="0">
                <a:solidFill>
                  <a:srgbClr val="272525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pedagógicas</a:t>
            </a:r>
            <a:r>
              <a:rPr lang="en-US" dirty="0">
                <a:solidFill>
                  <a:srgbClr val="272525"/>
                </a:solidFill>
                <a:cs typeface="Arial"/>
              </a:rPr>
              <a:t>.</a:t>
            </a:r>
          </a:p>
          <a:p>
            <a:pPr algn="just">
              <a:spcBef>
                <a:spcPts val="800"/>
              </a:spcBef>
            </a:pPr>
            <a:endParaRPr lang="en-US" dirty="0">
              <a:solidFill>
                <a:srgbClr val="272525"/>
              </a:solidFill>
              <a:cs typeface="Arial"/>
            </a:endParaRPr>
          </a:p>
        </p:txBody>
      </p:sp>
      <p:sp>
        <p:nvSpPr>
          <p:cNvPr id="10" name="Text 2">
            <a:extLst>
              <a:ext uri="{FF2B5EF4-FFF2-40B4-BE49-F238E27FC236}">
                <a16:creationId xmlns:a16="http://schemas.microsoft.com/office/drawing/2014/main" id="{D1FD0FAF-B5F6-5EA5-873D-AE71B75DB467}"/>
              </a:ext>
            </a:extLst>
          </p:cNvPr>
          <p:cNvSpPr/>
          <p:nvPr/>
        </p:nvSpPr>
        <p:spPr>
          <a:xfrm>
            <a:off x="5020609" y="1500256"/>
            <a:ext cx="6366302" cy="1138005"/>
          </a:xfrm>
          <a:prstGeom prst="rect">
            <a:avLst/>
          </a:prstGeom>
          <a:noFill/>
          <a:ln/>
        </p:spPr>
        <p:txBody>
          <a:bodyPr wrap="square" lIns="0" tIns="0" rIns="0" bIns="0" rtlCol="0" anchor="t"/>
          <a:lstStyle>
            <a:defPPr>
              <a:defRPr lang="es-E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/>
            <a:r>
              <a:rPr lang="en-US" sz="2000" b="1" dirty="0" err="1">
                <a:solidFill>
                  <a:srgbClr val="5599B4"/>
                </a:solidFill>
                <a:latin typeface="Nunito"/>
                <a:cs typeface="Arial"/>
              </a:rPr>
              <a:t>Bondades</a:t>
            </a:r>
            <a:r>
              <a:rPr lang="en-US" sz="2000" b="1" dirty="0">
                <a:solidFill>
                  <a:srgbClr val="5599B4"/>
                </a:solidFill>
                <a:latin typeface="Nunito"/>
                <a:cs typeface="Arial"/>
              </a:rPr>
              <a:t> del </a:t>
            </a:r>
            <a:r>
              <a:rPr lang="en-US" sz="2000" b="1" dirty="0" err="1">
                <a:solidFill>
                  <a:srgbClr val="5599B4"/>
                </a:solidFill>
                <a:latin typeface="Nunito"/>
                <a:cs typeface="Arial"/>
              </a:rPr>
              <a:t>instrumento</a:t>
            </a:r>
            <a:endParaRPr lang="en-US" sz="2000" b="1" dirty="0">
              <a:solidFill>
                <a:srgbClr val="5599B4"/>
              </a:solidFill>
              <a:latin typeface="Nunito"/>
              <a:cs typeface="Arial"/>
            </a:endParaRPr>
          </a:p>
          <a:p>
            <a:pPr algn="just"/>
            <a:r>
              <a:rPr lang="en-US" dirty="0">
                <a:solidFill>
                  <a:srgbClr val="272525"/>
                </a:solidFill>
                <a:cs typeface="Arial"/>
              </a:rPr>
              <a:t>Los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ítems</a:t>
            </a:r>
            <a:r>
              <a:rPr lang="en-US" dirty="0">
                <a:solidFill>
                  <a:srgbClr val="272525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han</a:t>
            </a:r>
            <a:r>
              <a:rPr lang="en-US" dirty="0">
                <a:solidFill>
                  <a:srgbClr val="272525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mostrado</a:t>
            </a:r>
            <a:r>
              <a:rPr lang="en-US" dirty="0">
                <a:solidFill>
                  <a:srgbClr val="272525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excelente</a:t>
            </a:r>
            <a:r>
              <a:rPr lang="en-US" dirty="0">
                <a:solidFill>
                  <a:srgbClr val="272525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capacidad</a:t>
            </a:r>
            <a:r>
              <a:rPr lang="en-US" dirty="0">
                <a:solidFill>
                  <a:srgbClr val="272525"/>
                </a:solidFill>
                <a:cs typeface="Arial"/>
              </a:rPr>
              <a:t> para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diferenciar</a:t>
            </a:r>
            <a:r>
              <a:rPr lang="en-US" dirty="0">
                <a:solidFill>
                  <a:srgbClr val="272525"/>
                </a:solidFill>
                <a:cs typeface="Arial"/>
              </a:rPr>
              <a:t> entre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los</a:t>
            </a:r>
            <a:r>
              <a:rPr lang="en-US" dirty="0">
                <a:solidFill>
                  <a:srgbClr val="272525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niveles</a:t>
            </a:r>
            <a:r>
              <a:rPr lang="en-US" dirty="0">
                <a:solidFill>
                  <a:srgbClr val="272525"/>
                </a:solidFill>
                <a:cs typeface="Arial"/>
              </a:rPr>
              <a:t> de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habilidad</a:t>
            </a:r>
            <a:r>
              <a:rPr lang="en-US" dirty="0">
                <a:solidFill>
                  <a:srgbClr val="272525"/>
                </a:solidFill>
                <a:cs typeface="Arial"/>
              </a:rPr>
              <a:t>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existentes</a:t>
            </a:r>
            <a:r>
              <a:rPr lang="en-US" dirty="0">
                <a:solidFill>
                  <a:srgbClr val="272525"/>
                </a:solidFill>
                <a:cs typeface="Arial"/>
              </a:rPr>
              <a:t> entre las </a:t>
            </a:r>
            <a:r>
              <a:rPr lang="en-US" dirty="0" err="1">
                <a:solidFill>
                  <a:srgbClr val="272525"/>
                </a:solidFill>
                <a:cs typeface="Arial"/>
              </a:rPr>
              <a:t>estudiantes</a:t>
            </a:r>
            <a:r>
              <a:rPr lang="en-US" dirty="0">
                <a:solidFill>
                  <a:srgbClr val="272525"/>
                </a:solidFill>
                <a:cs typeface="Arial"/>
              </a:rPr>
              <a:t>.</a:t>
            </a:r>
          </a:p>
        </p:txBody>
      </p:sp>
      <p:pic>
        <p:nvPicPr>
          <p:cNvPr id="2" name="Imagen 1" descr="Ilustración del concepto de soporte empresarial">
            <a:extLst>
              <a:ext uri="{FF2B5EF4-FFF2-40B4-BE49-F238E27FC236}">
                <a16:creationId xmlns:a16="http://schemas.microsoft.com/office/drawing/2014/main" id="{6B2B1479-8237-7DA7-C3E9-A00F34011316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l="4518" t="1988" b="-146"/>
          <a:stretch/>
        </p:blipFill>
        <p:spPr>
          <a:xfrm>
            <a:off x="415637" y="1691640"/>
            <a:ext cx="4391894" cy="451501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8520872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9">
          <a:extLst>
            <a:ext uri="{FF2B5EF4-FFF2-40B4-BE49-F238E27FC236}">
              <a16:creationId xmlns:a16="http://schemas.microsoft.com/office/drawing/2014/main" id="{F1B4D342-97D5-3904-EC88-22E348E610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0" name="Google Shape;180;p41" descr="Imagen que contiene Patrón de fondo&#10;&#10;Descripción generada automáticamente">
            <a:extLst>
              <a:ext uri="{FF2B5EF4-FFF2-40B4-BE49-F238E27FC236}">
                <a16:creationId xmlns:a16="http://schemas.microsoft.com/office/drawing/2014/main" id="{91DCC160-6417-D2C5-2EF9-0DC3F4EA867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85" name="Google Shape;185;p41">
            <a:extLst>
              <a:ext uri="{FF2B5EF4-FFF2-40B4-BE49-F238E27FC236}">
                <a16:creationId xmlns:a16="http://schemas.microsoft.com/office/drawing/2014/main" id="{BF3585D5-82DD-F29E-572E-956263EBF232}"/>
              </a:ext>
            </a:extLst>
          </p:cNvPr>
          <p:cNvSpPr txBox="1"/>
          <p:nvPr/>
        </p:nvSpPr>
        <p:spPr>
          <a:xfrm>
            <a:off x="0" y="0"/>
            <a:ext cx="30000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just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" name="CuadroTexto 1">
            <a:extLst>
              <a:ext uri="{FF2B5EF4-FFF2-40B4-BE49-F238E27FC236}">
                <a16:creationId xmlns:a16="http://schemas.microsoft.com/office/drawing/2014/main" id="{4E0B3727-2E58-76AB-6F12-410732F181AC}"/>
              </a:ext>
            </a:extLst>
          </p:cNvPr>
          <p:cNvSpPr txBox="1"/>
          <p:nvPr/>
        </p:nvSpPr>
        <p:spPr>
          <a:xfrm>
            <a:off x="912030" y="1244050"/>
            <a:ext cx="9716737" cy="476027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1371600" algn="just">
              <a:spcAft>
                <a:spcPts val="800"/>
              </a:spcAft>
            </a:pPr>
            <a:r>
              <a:rPr lang="es-ES" sz="1800" dirty="0"/>
              <a:t>Ávalos, B. (2009). Los conocimientos y las competencias que subyacen a la tarea docente. En C. </a:t>
            </a:r>
            <a:r>
              <a:rPr lang="es-ES" sz="1800" dirty="0" err="1"/>
              <a:t>Vélaz</a:t>
            </a:r>
            <a:r>
              <a:rPr lang="es-ES" sz="1800" dirty="0"/>
              <a:t> de Medrano y A. Vaillant (Eds.), Aprendizaje y desarrollo profesional docente (pp. 67-77). Santillana-OEI. </a:t>
            </a:r>
            <a:endParaRPr lang="es-CL" sz="1800" dirty="0"/>
          </a:p>
          <a:p>
            <a:pPr marL="285750" indent="-1371600" algn="just">
              <a:spcAft>
                <a:spcPts val="800"/>
              </a:spcAft>
            </a:pPr>
            <a:r>
              <a:rPr lang="es-ES" sz="1800" dirty="0"/>
              <a:t>Aravena B., A. (2020). ¿Los y las educadoras de párvulos son profesores de matemática?: los cuestionamientos y reflexiones de la formadora de formadores/as. Revista de Innovación e Investigación para la Docencia en Educación Inicial (RIIDEI), (1), 55-63. </a:t>
            </a:r>
            <a:r>
              <a:rPr lang="es-ES" sz="1800" u="sng" dirty="0">
                <a:hlinkClick r:id="rId4"/>
              </a:rPr>
              <a:t>http://repositorio.umayor.cl/xmlui/handle/sibum/84872735-6418</a:t>
            </a:r>
            <a:endParaRPr lang="es-CL" sz="1800" dirty="0"/>
          </a:p>
          <a:p>
            <a:pPr marL="285750" indent="-1371600" algn="just">
              <a:spcAft>
                <a:spcPts val="800"/>
              </a:spcAft>
            </a:pPr>
            <a:r>
              <a:rPr lang="es-ES" sz="1800" dirty="0"/>
              <a:t>Biblioteca del Congreso Nacional de Chile. (01 de abril 2016). Ley No 20.903: </a:t>
            </a:r>
            <a:r>
              <a:rPr lang="es-ES" sz="1800" i="1" dirty="0"/>
              <a:t>Crea el sistema de Desarrollo Profesional Docente y modifica otras normas</a:t>
            </a:r>
            <a:r>
              <a:rPr lang="es-ES" sz="1800" dirty="0"/>
              <a:t>. </a:t>
            </a:r>
            <a:r>
              <a:rPr lang="es-ES" sz="1800" u="sng" dirty="0">
                <a:hlinkClick r:id="rId5"/>
              </a:rPr>
              <a:t>https://www.bcn.cl/leychile/navegar?idNorma=1087343</a:t>
            </a:r>
            <a:r>
              <a:rPr lang="es-ES" sz="1800" dirty="0"/>
              <a:t>  </a:t>
            </a:r>
            <a:endParaRPr lang="es-CL" sz="1800" dirty="0"/>
          </a:p>
          <a:p>
            <a:pPr marL="285750" indent="-1371600" algn="just">
              <a:spcAft>
                <a:spcPts val="800"/>
              </a:spcAft>
            </a:pPr>
            <a:r>
              <a:rPr lang="es-ES" sz="1800" dirty="0"/>
              <a:t>Centro de Perfeccionamiento, Experimentación e Investigaciones Pedagógicas [CPEIP]. (2012). Estándares Orientadores para Carreras de Educación </a:t>
            </a:r>
            <a:r>
              <a:rPr lang="es-ES" sz="1800" err="1"/>
              <a:t>Parvularia</a:t>
            </a:r>
            <a:r>
              <a:rPr lang="es-ES" sz="1800" dirty="0"/>
              <a:t>. CPEIP</a:t>
            </a:r>
            <a:endParaRPr lang="es-CL" sz="1800" dirty="0"/>
          </a:p>
          <a:p>
            <a:pPr marL="285750" indent="-1371600" algn="just">
              <a:spcAft>
                <a:spcPts val="800"/>
              </a:spcAft>
            </a:pPr>
            <a:r>
              <a:rPr lang="es-ES" sz="1800" dirty="0"/>
              <a:t>Ministerio de Educación [MINEDUC]. (2012). Bases Curriculares de Educación </a:t>
            </a:r>
            <a:r>
              <a:rPr lang="es-ES" sz="1800" err="1"/>
              <a:t>Parvularia</a:t>
            </a:r>
            <a:r>
              <a:rPr lang="es-ES" sz="1800" dirty="0"/>
              <a:t>. MINEDUC</a:t>
            </a:r>
            <a:endParaRPr lang="es-CL" sz="1800" dirty="0"/>
          </a:p>
          <a:p>
            <a:pPr marL="285750" indent="-1371600" algn="just">
              <a:spcAft>
                <a:spcPts val="800"/>
              </a:spcAft>
            </a:pPr>
            <a:r>
              <a:rPr lang="es-ES" sz="1800" dirty="0"/>
              <a:t>Proyecto Educativo de la Universidad del Desarrollo. </a:t>
            </a:r>
            <a:r>
              <a:rPr lang="es-ES" sz="1800" u="sng" dirty="0">
                <a:hlinkClick r:id="rId6"/>
              </a:rPr>
              <a:t>proyecto-educativo-udd-futuro.pdf</a:t>
            </a:r>
            <a:endParaRPr lang="es-CL" sz="1800" dirty="0"/>
          </a:p>
        </p:txBody>
      </p:sp>
      <p:sp>
        <p:nvSpPr>
          <p:cNvPr id="3" name="Google Shape;303;p37">
            <a:extLst>
              <a:ext uri="{FF2B5EF4-FFF2-40B4-BE49-F238E27FC236}">
                <a16:creationId xmlns:a16="http://schemas.microsoft.com/office/drawing/2014/main" id="{C7FDC8BC-A48C-BB67-4F56-0BB2EF8A8C32}"/>
              </a:ext>
            </a:extLst>
          </p:cNvPr>
          <p:cNvSpPr txBox="1"/>
          <p:nvPr/>
        </p:nvSpPr>
        <p:spPr>
          <a:xfrm>
            <a:off x="690882" y="369300"/>
            <a:ext cx="10524000" cy="74186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00" tIns="91400" rIns="91400" bIns="91400" anchor="t" anchorCtr="0">
            <a:noAutofit/>
          </a:bodyPr>
          <a:lstStyle/>
          <a:p>
            <a:r>
              <a:rPr lang="es-CL" sz="2400" b="1" dirty="0">
                <a:solidFill>
                  <a:srgbClr val="5599B4"/>
                </a:solidFill>
                <a:latin typeface="Nunito"/>
              </a:rPr>
              <a:t>Referencias</a:t>
            </a:r>
          </a:p>
        </p:txBody>
      </p:sp>
    </p:spTree>
    <p:extLst>
      <p:ext uri="{BB962C8B-B14F-4D97-AF65-F5344CB8AC3E}">
        <p14:creationId xmlns:p14="http://schemas.microsoft.com/office/powerpoint/2010/main" val="17384115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6" name="Google Shape;346;p16" descr="Interfaz de usuario gráfica, Aplicación&#10;&#10;Descripción generada automáticamente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1455</TotalTime>
  <Words>689</Words>
  <Application>Microsoft Office PowerPoint</Application>
  <PresentationFormat>Widescreen</PresentationFormat>
  <Paragraphs>59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Calibri</vt:lpstr>
      <vt:lpstr>Segoe UI</vt:lpstr>
      <vt:lpstr>Arial</vt:lpstr>
      <vt:lpstr>Nunito</vt:lpstr>
      <vt:lpstr>Arial,Sans-Serif</vt:lpstr>
      <vt:lpstr>Tema de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Thomas Edward Peet Moraga (tomaspemora)</dc:creator>
  <cp:lastModifiedBy>Helena Loreto Montenegro Maggio (helena.montenegro)</cp:lastModifiedBy>
  <cp:revision>451</cp:revision>
  <dcterms:created xsi:type="dcterms:W3CDTF">2022-08-02T14:50:44Z</dcterms:created>
  <dcterms:modified xsi:type="dcterms:W3CDTF">2025-01-07T09:18:36Z</dcterms:modified>
</cp:coreProperties>
</file>